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58" r:id="rId5"/>
    <p:sldId id="262" r:id="rId6"/>
    <p:sldId id="266" r:id="rId7"/>
    <p:sldId id="263" r:id="rId8"/>
    <p:sldId id="269" r:id="rId9"/>
    <p:sldId id="270" r:id="rId10"/>
    <p:sldId id="268" r:id="rId11"/>
    <p:sldId id="264" r:id="rId12"/>
    <p:sldId id="267" r:id="rId13"/>
    <p:sldId id="26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5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tags" Target="../tags/tag8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5.xml"/><Relationship Id="rId4" Type="http://schemas.openxmlformats.org/officeDocument/2006/relationships/image" Target="../media/image24.png"/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tags" Target="../tags/tag8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8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tags" Target="../tags/tag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2615" y="1320800"/>
            <a:ext cx="6509385" cy="553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650" y="2021840"/>
            <a:ext cx="5906770" cy="1087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>
                <a:solidFill>
                  <a:schemeClr val="accent1"/>
                </a:solidFill>
              </a:rPr>
              <a:t>教师实训使用流程</a:t>
            </a:r>
            <a:endParaRPr lang="zh-CN" altLang="en-US" sz="5400">
              <a:solidFill>
                <a:schemeClr val="accen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1540" y="3558540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1"/>
                </a:solidFill>
              </a:rPr>
              <a:t>（</a:t>
            </a:r>
            <a:r>
              <a:rPr lang="zh-CN" altLang="en-US" sz="4400">
                <a:solidFill>
                  <a:schemeClr val="accent1"/>
                </a:solidFill>
              </a:rPr>
              <a:t>移动端</a:t>
            </a:r>
            <a:r>
              <a:rPr lang="en-US" altLang="zh-CN" sz="4400">
                <a:solidFill>
                  <a:schemeClr val="accent1"/>
                </a:solidFill>
              </a:rPr>
              <a:t>）</a:t>
            </a:r>
            <a:endParaRPr lang="en-US" altLang="zh-CN" sz="4400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354400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打回重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做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845" y="1154430"/>
            <a:ext cx="2880000" cy="50948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7410" y="1154430"/>
            <a:ext cx="2880000" cy="51909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6775" y="1154430"/>
            <a:ext cx="2880000" cy="51590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右箭头 7"/>
          <p:cNvSpPr/>
          <p:nvPr/>
        </p:nvSpPr>
        <p:spPr>
          <a:xfrm>
            <a:off x="3886200" y="3092450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7740650" y="3092450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227400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查看实训计划的完成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情况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060" y="1016635"/>
            <a:ext cx="2880000" cy="51437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930" y="1016635"/>
            <a:ext cx="2880000" cy="51360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3746500" y="3232150"/>
            <a:ext cx="631825" cy="3460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7722870" y="3232150"/>
            <a:ext cx="631825" cy="3460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3780" y="1016635"/>
            <a:ext cx="2880000" cy="51513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290900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查看实训的综合成绩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" y="1201420"/>
            <a:ext cx="2880000" cy="51082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835" y="1161415"/>
            <a:ext cx="2880000" cy="51479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右箭头 5"/>
          <p:cNvSpPr/>
          <p:nvPr/>
        </p:nvSpPr>
        <p:spPr>
          <a:xfrm>
            <a:off x="3916045" y="3185795"/>
            <a:ext cx="776605" cy="34671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970" y="1131570"/>
            <a:ext cx="2880000" cy="51779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右箭头 8"/>
          <p:cNvSpPr/>
          <p:nvPr/>
        </p:nvSpPr>
        <p:spPr>
          <a:xfrm>
            <a:off x="7955280" y="3185795"/>
            <a:ext cx="776605" cy="34671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7165975" y="219075"/>
            <a:ext cx="2911475" cy="861060"/>
          </a:xfrm>
          <a:prstGeom prst="wedgeRoundRectCallout">
            <a:avLst>
              <a:gd name="adj1" fmla="val -42955"/>
              <a:gd name="adj2" fmla="val 93436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实训项目的成绩权重，请在</a:t>
            </a:r>
            <a:r>
              <a:rPr lang="en-US" altLang="zh-CN">
                <a:solidFill>
                  <a:srgbClr val="FF0000"/>
                </a:solidFill>
              </a:rPr>
              <a:t>PC</a:t>
            </a:r>
            <a:r>
              <a:rPr lang="zh-CN" altLang="en-US">
                <a:solidFill>
                  <a:srgbClr val="FF0000"/>
                </a:solidFill>
              </a:rPr>
              <a:t>设置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235655"/>
            <a:ext cx="10969200" cy="705600"/>
          </a:xfrm>
        </p:spPr>
        <p:txBody>
          <a:bodyPr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教师登录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395" y="941070"/>
            <a:ext cx="2880000" cy="51516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右箭头 5"/>
          <p:cNvSpPr/>
          <p:nvPr/>
        </p:nvSpPr>
        <p:spPr>
          <a:xfrm>
            <a:off x="3813175" y="3175000"/>
            <a:ext cx="658495" cy="235585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25" y="941070"/>
            <a:ext cx="2880000" cy="51301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右箭头 10"/>
          <p:cNvSpPr/>
          <p:nvPr/>
        </p:nvSpPr>
        <p:spPr>
          <a:xfrm>
            <a:off x="7776845" y="3175000"/>
            <a:ext cx="658495" cy="235585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065" y="934720"/>
            <a:ext cx="2880000" cy="51365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圆角矩形标注 3"/>
          <p:cNvSpPr/>
          <p:nvPr/>
        </p:nvSpPr>
        <p:spPr>
          <a:xfrm>
            <a:off x="1172210" y="3940175"/>
            <a:ext cx="2258695" cy="1305560"/>
          </a:xfrm>
          <a:prstGeom prst="wedgeRoundRectCallout">
            <a:avLst>
              <a:gd name="adj1" fmla="val -25541"/>
              <a:gd name="adj2" fmla="val -76264"/>
              <a:gd name="adj3" fmla="val 16667"/>
            </a:avLst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输入机构名称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：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湖南科技大学卓越工程师学院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329000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进入课程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910" y="1034415"/>
            <a:ext cx="2880000" cy="51642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227400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查看实训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计划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080" y="1043305"/>
            <a:ext cx="2880000" cy="51360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5863590" y="3221355"/>
            <a:ext cx="796925" cy="3810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525" y="1016635"/>
            <a:ext cx="2880000" cy="51624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379800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批改实训报告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979545" y="3092450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734935" y="3092450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4644390" y="50800"/>
            <a:ext cx="4096385" cy="861060"/>
          </a:xfrm>
          <a:prstGeom prst="wedgeRoundRectCallout">
            <a:avLst>
              <a:gd name="adj1" fmla="val -73737"/>
              <a:gd name="adj2" fmla="val 34144"/>
              <a:gd name="adj3" fmla="val 16667"/>
            </a:avLst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</a:rPr>
              <a:t>打分方式由实训项目指定，包括：直接打分或批改实训报告并汇总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475" y="1125220"/>
            <a:ext cx="2880000" cy="51183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5500" y="1125220"/>
            <a:ext cx="2880000" cy="51702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6620" y="1059180"/>
            <a:ext cx="2880000" cy="5184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379800"/>
            <a:ext cx="10969200" cy="705600"/>
          </a:xfrm>
        </p:spPr>
        <p:txBody>
          <a:bodyPr>
            <a:normAutofit fontScale="90000"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直接打分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-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逐个学生打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分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220" y="1193165"/>
            <a:ext cx="2880000" cy="51479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右箭头 7"/>
          <p:cNvSpPr/>
          <p:nvPr/>
        </p:nvSpPr>
        <p:spPr>
          <a:xfrm>
            <a:off x="5413375" y="3081655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585845" y="2887980"/>
            <a:ext cx="800100" cy="50165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404235" y="3670935"/>
            <a:ext cx="384810" cy="755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525" y="1085215"/>
            <a:ext cx="2880000" cy="51564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00755"/>
            <a:ext cx="10969200" cy="705600"/>
          </a:xfrm>
        </p:spPr>
        <p:txBody>
          <a:bodyPr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直接打分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-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逐个学生打分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-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分项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打分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7885" y="1313815"/>
            <a:ext cx="2807472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6315" y="1313815"/>
            <a:ext cx="2880000" cy="51068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1565" y="1313815"/>
            <a:ext cx="2803143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3909060" y="3422650"/>
            <a:ext cx="476250" cy="18288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891145" y="3410585"/>
            <a:ext cx="525780" cy="19494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3909060" y="4713605"/>
            <a:ext cx="1708150" cy="713105"/>
          </a:xfrm>
          <a:prstGeom prst="wedgeRoundRectCallout">
            <a:avLst>
              <a:gd name="adj1" fmla="val 53605"/>
              <a:gd name="adj2" fmla="val 84016"/>
              <a:gd name="adj3" fmla="val 16667"/>
            </a:avLst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选择每一项进行打分</a:t>
            </a:r>
            <a:endParaRPr lang="zh-CN" altLang="en-US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7585"/>
            <a:ext cx="10969200" cy="705600"/>
          </a:xfrm>
        </p:spPr>
        <p:txBody>
          <a:bodyPr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直接打分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-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逐个学生打分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-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平时打分</a:t>
            </a:r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03780" y="1282700"/>
            <a:ext cx="2822938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3890" y="1282700"/>
            <a:ext cx="2810733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5651500" y="3385820"/>
            <a:ext cx="818515" cy="2444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379800"/>
            <a:ext cx="10969200" cy="705600"/>
          </a:xfrm>
        </p:spPr>
        <p:txBody>
          <a:bodyPr>
            <a:normAutofit fontScale="90000"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直接打分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-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批量打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分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" y="1085215"/>
            <a:ext cx="2880000" cy="51479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右箭头 7"/>
          <p:cNvSpPr/>
          <p:nvPr/>
        </p:nvSpPr>
        <p:spPr>
          <a:xfrm>
            <a:off x="3886200" y="3092450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924800" y="3183255"/>
            <a:ext cx="562610" cy="3079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854325" y="2788920"/>
            <a:ext cx="800100" cy="50165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2623820" y="3389630"/>
            <a:ext cx="384810" cy="755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6914515" y="1075055"/>
            <a:ext cx="645795" cy="362585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585" y="1075055"/>
            <a:ext cx="2880000" cy="51141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7595" y="1026795"/>
            <a:ext cx="2880000" cy="51624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表格</Application>
  <PresentationFormat>宽屏</PresentationFormat>
  <Paragraphs>34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苹方-简</vt:lpstr>
      <vt:lpstr>微软雅黑</vt:lpstr>
      <vt:lpstr>汉仪旗黑</vt:lpstr>
      <vt:lpstr>宋体</vt:lpstr>
      <vt:lpstr>Arial Unicode MS</vt:lpstr>
      <vt:lpstr>汉仪书宋二KW</vt:lpstr>
      <vt:lpstr>WPS</vt:lpstr>
      <vt:lpstr>PowerPoint 演示文稿</vt:lpstr>
      <vt:lpstr>教师登录</vt:lpstr>
      <vt:lpstr>进入课程</vt:lpstr>
      <vt:lpstr>查看实训计划</vt:lpstr>
      <vt:lpstr>批改实训报告</vt:lpstr>
      <vt:lpstr>直接打分-逐个学生打分</vt:lpstr>
      <vt:lpstr>PowerPoint 演示文稿</vt:lpstr>
      <vt:lpstr>PowerPoint 演示文稿</vt:lpstr>
      <vt:lpstr>直接打分-批量打分</vt:lpstr>
      <vt:lpstr>打回重做</vt:lpstr>
      <vt:lpstr>查看实训计划的完成情况</vt:lpstr>
      <vt:lpstr>查看实训的综合成绩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bcd</cp:lastModifiedBy>
  <cp:revision>183</cp:revision>
  <dcterms:created xsi:type="dcterms:W3CDTF">2025-11-20T06:52:08Z</dcterms:created>
  <dcterms:modified xsi:type="dcterms:W3CDTF">2025-11-20T06:52:08Z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2052-12.1.23540.23540</vt:lpwstr>
  </property>
  <property fmtid="{D5CDD505-2E9C-101B-9397-08002B2CF9AE}" pid="3" name="ICV">
    <vt:lpwstr>6A90B420885A4BCA9025FACC64AF5FF6_13</vt:lpwstr>
  </property>
</Properties>
</file>