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2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705" r:id="rId4"/>
    <p:sldMasterId id="2147483708" r:id="rId5"/>
  </p:sldMasterIdLst>
  <p:notesMasterIdLst>
    <p:notesMasterId r:id="rId7"/>
  </p:notesMasterIdLst>
  <p:sldIdLst>
    <p:sldId id="257" r:id="rId6"/>
    <p:sldId id="294" r:id="rId8"/>
    <p:sldId id="259" r:id="rId9"/>
    <p:sldId id="260" r:id="rId10"/>
    <p:sldId id="285" r:id="rId11"/>
    <p:sldId id="261" r:id="rId12"/>
    <p:sldId id="288" r:id="rId13"/>
    <p:sldId id="268" r:id="rId14"/>
    <p:sldId id="262" r:id="rId15"/>
    <p:sldId id="263" r:id="rId16"/>
    <p:sldId id="290" r:id="rId17"/>
    <p:sldId id="292" r:id="rId18"/>
    <p:sldId id="269" r:id="rId19"/>
    <p:sldId id="274" r:id="rId20"/>
    <p:sldId id="275" r:id="rId21"/>
    <p:sldId id="296" r:id="rId22"/>
    <p:sldId id="293" r:id="rId23"/>
    <p:sldId id="298" r:id="rId24"/>
    <p:sldId id="299" r:id="rId25"/>
    <p:sldId id="277" r:id="rId26"/>
    <p:sldId id="278" r:id="rId27"/>
    <p:sldId id="279" r:id="rId28"/>
    <p:sldId id="281" r:id="rId29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  <p:cmAuthor id="1483810881" name="WPS_1679281038" initials="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2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615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2.png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3.png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../media/image5.png"/><Relationship Id="rId4" Type="http://schemas.openxmlformats.org/officeDocument/2006/relationships/tags" Target="../tags/tag74.xml"/><Relationship Id="rId3" Type="http://schemas.openxmlformats.org/officeDocument/2006/relationships/image" Target="../media/image4.jpe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image" Target="../media/image5.png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4.jpe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image" Target="../media/image5.png"/><Relationship Id="rId4" Type="http://schemas.openxmlformats.org/officeDocument/2006/relationships/tags" Target="../tags/tag83.xml"/><Relationship Id="rId3" Type="http://schemas.openxmlformats.org/officeDocument/2006/relationships/image" Target="../media/image6.jpeg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image" Target="../media/image5.png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6.jpeg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../media/image5.png"/><Relationship Id="rId4" Type="http://schemas.openxmlformats.org/officeDocument/2006/relationships/tags" Target="../tags/tag92.xml"/><Relationship Id="rId3" Type="http://schemas.openxmlformats.org/officeDocument/2006/relationships/image" Target="../media/image7.jpeg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image" Target="../media/image5.png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7.jpeg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image" Target="../media/image8.jpeg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image" Target="../media/image9.jpeg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image" Target="../media/image10.jpeg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image" Target="../media/image2.png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image" Target="../media/image12.svg"/><Relationship Id="rId3" Type="http://schemas.openxmlformats.org/officeDocument/2006/relationships/image" Target="../media/image11.png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../media/image14.jpeg"/><Relationship Id="rId7" Type="http://schemas.openxmlformats.org/officeDocument/2006/relationships/tags" Target="../tags/tag133.xml"/><Relationship Id="rId6" Type="http://schemas.openxmlformats.org/officeDocument/2006/relationships/image" Target="../media/image13.png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image" Target="../media/image2.png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16.jpeg"/><Relationship Id="rId4" Type="http://schemas.openxmlformats.org/officeDocument/2006/relationships/tags" Target="../tags/tag136.xml"/><Relationship Id="rId3" Type="http://schemas.openxmlformats.org/officeDocument/2006/relationships/image" Target="../media/image15.jpeg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6" Type="http://schemas.openxmlformats.org/officeDocument/2006/relationships/image" Target="../media/image2.png"/><Relationship Id="rId35" Type="http://schemas.openxmlformats.org/officeDocument/2006/relationships/tags" Target="../tags/tag172.xml"/><Relationship Id="rId34" Type="http://schemas.openxmlformats.org/officeDocument/2006/relationships/image" Target="../media/image14.jpeg"/><Relationship Id="rId33" Type="http://schemas.openxmlformats.org/officeDocument/2006/relationships/tags" Target="../tags/tag171.xml"/><Relationship Id="rId32" Type="http://schemas.openxmlformats.org/officeDocument/2006/relationships/tags" Target="../tags/tag170.xml"/><Relationship Id="rId31" Type="http://schemas.openxmlformats.org/officeDocument/2006/relationships/tags" Target="../tags/tag169.xml"/><Relationship Id="rId30" Type="http://schemas.openxmlformats.org/officeDocument/2006/relationships/tags" Target="../tags/tag168.xml"/><Relationship Id="rId3" Type="http://schemas.openxmlformats.org/officeDocument/2006/relationships/tags" Target="../tags/tag141.xml"/><Relationship Id="rId29" Type="http://schemas.openxmlformats.org/officeDocument/2006/relationships/tags" Target="../tags/tag167.xml"/><Relationship Id="rId28" Type="http://schemas.openxmlformats.org/officeDocument/2006/relationships/tags" Target="../tags/tag166.xml"/><Relationship Id="rId27" Type="http://schemas.openxmlformats.org/officeDocument/2006/relationships/tags" Target="../tags/tag165.xml"/><Relationship Id="rId26" Type="http://schemas.openxmlformats.org/officeDocument/2006/relationships/tags" Target="../tags/tag164.xml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tags" Target="../tags/tag140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image" Target="../media/image5.png"/><Relationship Id="rId2" Type="http://schemas.openxmlformats.org/officeDocument/2006/relationships/tags" Target="../tags/tag173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14.jpeg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image" Target="../media/image14.jpeg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1" Type="http://schemas.openxmlformats.org/officeDocument/2006/relationships/image" Target="../media/image2.png"/><Relationship Id="rId10" Type="http://schemas.openxmlformats.org/officeDocument/2006/relationships/tags" Target="../tags/tag196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image" Target="../media/image14.jpeg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1" Type="http://schemas.openxmlformats.org/officeDocument/2006/relationships/image" Target="../media/image2.png"/><Relationship Id="rId10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image" Target="../media/image14.jpeg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3" Type="http://schemas.openxmlformats.org/officeDocument/2006/relationships/image" Target="../media/image2.png"/><Relationship Id="rId12" Type="http://schemas.openxmlformats.org/officeDocument/2006/relationships/tags" Target="../tags/tag214.xml"/><Relationship Id="rId11" Type="http://schemas.openxmlformats.org/officeDocument/2006/relationships/tags" Target="../tags/tag213.xml"/><Relationship Id="rId10" Type="http://schemas.openxmlformats.org/officeDocument/2006/relationships/tags" Target="../tags/tag21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image" Target="../media/image14.jpeg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5" Type="http://schemas.openxmlformats.org/officeDocument/2006/relationships/image" Target="../media/image2.png"/><Relationship Id="rId14" Type="http://schemas.openxmlformats.org/officeDocument/2006/relationships/tags" Target="../tags/tag226.xml"/><Relationship Id="rId13" Type="http://schemas.openxmlformats.org/officeDocument/2006/relationships/tags" Target="../tags/tag225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image" Target="../media/image14.jpeg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image" Target="../media/image14.jpeg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image" Target="../media/image14.jpeg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3" Type="http://schemas.openxmlformats.org/officeDocument/2006/relationships/image" Target="../media/image2.png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image" Target="../media/image18.png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image" Target="../media/image14.jpeg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image" Target="../media/image14.jpeg"/><Relationship Id="rId31" Type="http://schemas.openxmlformats.org/officeDocument/2006/relationships/image" Target="../media/image2.png"/><Relationship Id="rId30" Type="http://schemas.openxmlformats.org/officeDocument/2006/relationships/tags" Target="../tags/tag284.xml"/><Relationship Id="rId3" Type="http://schemas.openxmlformats.org/officeDocument/2006/relationships/tags" Target="../tags/tag258.xml"/><Relationship Id="rId29" Type="http://schemas.openxmlformats.org/officeDocument/2006/relationships/tags" Target="../tags/tag283.xml"/><Relationship Id="rId28" Type="http://schemas.openxmlformats.org/officeDocument/2006/relationships/tags" Target="../tags/tag282.xml"/><Relationship Id="rId27" Type="http://schemas.openxmlformats.org/officeDocument/2006/relationships/tags" Target="../tags/tag281.xml"/><Relationship Id="rId26" Type="http://schemas.openxmlformats.org/officeDocument/2006/relationships/tags" Target="../tags/tag280.xml"/><Relationship Id="rId25" Type="http://schemas.openxmlformats.org/officeDocument/2006/relationships/tags" Target="../tags/tag279.xml"/><Relationship Id="rId24" Type="http://schemas.openxmlformats.org/officeDocument/2006/relationships/tags" Target="../tags/tag278.xml"/><Relationship Id="rId23" Type="http://schemas.openxmlformats.org/officeDocument/2006/relationships/tags" Target="../tags/tag277.xml"/><Relationship Id="rId22" Type="http://schemas.openxmlformats.org/officeDocument/2006/relationships/tags" Target="../tags/tag276.xml"/><Relationship Id="rId21" Type="http://schemas.openxmlformats.org/officeDocument/2006/relationships/tags" Target="../tags/tag275.xml"/><Relationship Id="rId20" Type="http://schemas.openxmlformats.org/officeDocument/2006/relationships/tags" Target="../tags/tag274.xml"/><Relationship Id="rId2" Type="http://schemas.openxmlformats.org/officeDocument/2006/relationships/tags" Target="../tags/tag257.xml"/><Relationship Id="rId19" Type="http://schemas.openxmlformats.org/officeDocument/2006/relationships/tags" Target="../tags/tag273.xml"/><Relationship Id="rId18" Type="http://schemas.openxmlformats.org/officeDocument/2006/relationships/tags" Target="../tags/tag272.xml"/><Relationship Id="rId17" Type="http://schemas.openxmlformats.org/officeDocument/2006/relationships/tags" Target="../tags/tag271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14.jpeg"/><Relationship Id="rId2" Type="http://schemas.openxmlformats.org/officeDocument/2006/relationships/tags" Target="../tags/tag285.xml"/><Relationship Id="rId12" Type="http://schemas.openxmlformats.org/officeDocument/2006/relationships/image" Target="../media/image2.png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image" Target="../media/image14.jpeg"/><Relationship Id="rId2" Type="http://schemas.openxmlformats.org/officeDocument/2006/relationships/tags" Target="../tags/tag294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tags" Target="../tags/tag297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image" Target="../media/image5.png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2" Type="http://schemas.openxmlformats.org/officeDocument/2006/relationships/image" Target="../media/image5.png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image" Target="../media/image19.emf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2" Type="http://schemas.openxmlformats.org/officeDocument/2006/relationships/image" Target="../media/image5.png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image" Target="../media/image21.png"/><Relationship Id="rId4" Type="http://schemas.openxmlformats.org/officeDocument/2006/relationships/tags" Target="../tags/tag327.xml"/><Relationship Id="rId3" Type="http://schemas.openxmlformats.org/officeDocument/2006/relationships/image" Target="../media/image20.png"/><Relationship Id="rId2" Type="http://schemas.openxmlformats.org/officeDocument/2006/relationships/tags" Target="../tags/tag326.xml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37.xml"/><Relationship Id="rId8" Type="http://schemas.openxmlformats.org/officeDocument/2006/relationships/tags" Target="../tags/tag336.xml"/><Relationship Id="rId7" Type="http://schemas.openxmlformats.org/officeDocument/2006/relationships/tags" Target="../tags/tag335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3" Type="http://schemas.openxmlformats.org/officeDocument/2006/relationships/image" Target="../media/image21.png"/><Relationship Id="rId2" Type="http://schemas.openxmlformats.org/officeDocument/2006/relationships/tags" Target="../tags/tag331.xml"/><Relationship Id="rId11" Type="http://schemas.openxmlformats.org/officeDocument/2006/relationships/image" Target="../media/image5.png"/><Relationship Id="rId10" Type="http://schemas.openxmlformats.org/officeDocument/2006/relationships/tags" Target="../tags/tag338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7" Type="http://schemas.openxmlformats.org/officeDocument/2006/relationships/image" Target="../media/image5.png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tags" Target="../tags/tag347.xml"/><Relationship Id="rId5" Type="http://schemas.openxmlformats.org/officeDocument/2006/relationships/image" Target="../media/image22.png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3" Type="http://schemas.openxmlformats.org/officeDocument/2006/relationships/image" Target="../media/image5.png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image" Target="../media/image5.png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image" Target="../media/image22.png"/><Relationship Id="rId2" Type="http://schemas.openxmlformats.org/officeDocument/2006/relationships/tags" Target="../tags/tag354.xml"/><Relationship Id="rId10" Type="http://schemas.openxmlformats.org/officeDocument/2006/relationships/tags" Target="../tags/tag360.xml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362.xml"/><Relationship Id="rId3" Type="http://schemas.openxmlformats.org/officeDocument/2006/relationships/image" Target="../media/image14.jpeg"/><Relationship Id="rId2" Type="http://schemas.openxmlformats.org/officeDocument/2006/relationships/tags" Target="../tags/tag361.xml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5" Type="http://schemas.openxmlformats.org/officeDocument/2006/relationships/tags" Target="../tags/tag366.xml"/><Relationship Id="rId4" Type="http://schemas.openxmlformats.org/officeDocument/2006/relationships/tags" Target="../tags/tag365.xml"/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6" Type="http://schemas.openxmlformats.org/officeDocument/2006/relationships/tags" Target="../tags/tag371.xml"/><Relationship Id="rId5" Type="http://schemas.openxmlformats.org/officeDocument/2006/relationships/image" Target="../media/image2.png"/><Relationship Id="rId4" Type="http://schemas.openxmlformats.org/officeDocument/2006/relationships/tags" Target="../tags/tag370.xml"/><Relationship Id="rId3" Type="http://schemas.openxmlformats.org/officeDocument/2006/relationships/image" Target="../media/image14.jpeg"/><Relationship Id="rId2" Type="http://schemas.openxmlformats.org/officeDocument/2006/relationships/tags" Target="../tags/tag369.xml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tags" Target="../tags/tag375.xml"/><Relationship Id="rId6" Type="http://schemas.openxmlformats.org/officeDocument/2006/relationships/tags" Target="../tags/tag374.xml"/><Relationship Id="rId5" Type="http://schemas.openxmlformats.org/officeDocument/2006/relationships/image" Target="../media/image2.png"/><Relationship Id="rId4" Type="http://schemas.openxmlformats.org/officeDocument/2006/relationships/tags" Target="../tags/tag373.xml"/><Relationship Id="rId3" Type="http://schemas.openxmlformats.org/officeDocument/2006/relationships/image" Target="../media/image14.jpeg"/><Relationship Id="rId2" Type="http://schemas.openxmlformats.org/officeDocument/2006/relationships/tags" Target="../tags/tag372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2" Type="http://schemas.openxmlformats.org/officeDocument/2006/relationships/image" Target="../media/image14.jpeg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7565949" y="1644885"/>
            <a:ext cx="2662008" cy="826617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单击此处添加主题</a:t>
            </a:r>
            <a:endParaRPr lang="zh-CN" altLang="en-US" noProof="0" dirty="0"/>
          </a:p>
        </p:txBody>
      </p:sp>
      <p:sp>
        <p:nvSpPr>
          <p:cNvPr id="7" name="Text Placeholder 3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单击此处添加副标题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2974"/>
            <a:ext cx="12192000" cy="6852052"/>
          </a:xfrm>
          <a:prstGeom prst="rect">
            <a:avLst/>
          </a:prstGeom>
        </p:spPr>
      </p:pic>
      <p:sp>
        <p:nvSpPr>
          <p:cNvPr id="40" name="Picture Placeholder 39"/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2" y="0"/>
            <a:ext cx="5169289" cy="6858000"/>
          </a:xfrm>
          <a:custGeom>
            <a:avLst/>
            <a:gdLst>
              <a:gd name="connsiteX0" fmla="*/ 0 w 5169289"/>
              <a:gd name="connsiteY0" fmla="*/ 0 h 6858000"/>
              <a:gd name="connsiteX1" fmla="*/ 2457881 w 5169289"/>
              <a:gd name="connsiteY1" fmla="*/ 0 h 6858000"/>
              <a:gd name="connsiteX2" fmla="*/ 5169289 w 5169289"/>
              <a:gd name="connsiteY2" fmla="*/ 6858000 h 6858000"/>
              <a:gd name="connsiteX3" fmla="*/ 2133271 w 5169289"/>
              <a:gd name="connsiteY3" fmla="*/ 6858000 h 6858000"/>
              <a:gd name="connsiteX4" fmla="*/ 0 w 5169289"/>
              <a:gd name="connsiteY4" fmla="*/ 51774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9289" h="6858000">
                <a:moveTo>
                  <a:pt x="0" y="0"/>
                </a:moveTo>
                <a:lnTo>
                  <a:pt x="2457881" y="0"/>
                </a:lnTo>
                <a:lnTo>
                  <a:pt x="5169289" y="6858000"/>
                </a:lnTo>
                <a:lnTo>
                  <a:pt x="2133271" y="6858000"/>
                </a:lnTo>
                <a:lnTo>
                  <a:pt x="0" y="51774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0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7" name="Graphic 7"/>
          <p:cNvSpPr/>
          <p:nvPr userDrawn="1">
            <p:custDataLst>
              <p:tags r:id="rId5"/>
            </p:custDataLst>
          </p:nvPr>
        </p:nvSpPr>
        <p:spPr>
          <a:xfrm>
            <a:off x="0" y="3386708"/>
            <a:ext cx="7580609" cy="3471292"/>
          </a:xfrm>
          <a:custGeom>
            <a:avLst/>
            <a:gdLst>
              <a:gd name="connsiteX0" fmla="*/ 0 w 7580609"/>
              <a:gd name="connsiteY0" fmla="*/ 2989421 h 3471292"/>
              <a:gd name="connsiteX1" fmla="*/ 0 w 7580609"/>
              <a:gd name="connsiteY1" fmla="*/ 3476699 h 3471292"/>
              <a:gd name="connsiteX2" fmla="*/ 4752210 w 7580609"/>
              <a:gd name="connsiteY2" fmla="*/ 3476699 h 3471292"/>
              <a:gd name="connsiteX3" fmla="*/ 7587963 w 7580609"/>
              <a:gd name="connsiteY3" fmla="*/ 0 h 3471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0609" h="3471292">
                <a:moveTo>
                  <a:pt x="0" y="2989421"/>
                </a:moveTo>
                <a:lnTo>
                  <a:pt x="0" y="3476699"/>
                </a:lnTo>
                <a:lnTo>
                  <a:pt x="4752210" y="3476699"/>
                </a:lnTo>
                <a:lnTo>
                  <a:pt x="758796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87000"/>
                </a:schemeClr>
              </a:gs>
              <a:gs pos="100000">
                <a:srgbClr val="50B39E">
                  <a:alpha val="95000"/>
                </a:srgbClr>
              </a:gs>
            </a:gsLst>
            <a:lin ang="10800000" scaled="1"/>
            <a:tileRect/>
          </a:gradFill>
          <a:ln w="108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7565949" y="1644885"/>
            <a:ext cx="2662008" cy="826617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  <p:custDataLst>
              <p:tags r:id="rId8"/>
            </p:custDataLst>
          </p:nvPr>
        </p:nvSpPr>
        <p:spPr>
          <a:xfrm>
            <a:off x="7924800" y="3078863"/>
            <a:ext cx="3657600" cy="1271588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单击此处添加主题</a:t>
            </a:r>
            <a:endParaRPr lang="zh-CN" altLang="en-US" noProof="0" dirty="0"/>
          </a:p>
        </p:txBody>
      </p:sp>
      <p:sp>
        <p:nvSpPr>
          <p:cNvPr id="12" name="Text Placeholder 3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7924640" y="4349320"/>
            <a:ext cx="3655977" cy="310896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单击此处添加副标题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pic>
        <p:nvPicPr>
          <p:cNvPr id="5" name="Graphic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6" name="Text Placeholder 3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 hasCustomPrompt="1"/>
            <p:custDataLst>
              <p:tags r:id="rId7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1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232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-1" fmla="*/ 1291771 w 10007600"/>
              <a:gd name="connsiteY0-2" fmla="*/ 0 h 6879771"/>
              <a:gd name="connsiteX1-3" fmla="*/ 10007600 w 10007600"/>
              <a:gd name="connsiteY1-4" fmla="*/ 5450 h 6879771"/>
              <a:gd name="connsiteX2-5" fmla="*/ 1756229 w 10007600"/>
              <a:gd name="connsiteY2-6" fmla="*/ 6865257 h 6879771"/>
              <a:gd name="connsiteX3-7" fmla="*/ 0 w 10007600"/>
              <a:gd name="connsiteY3-8" fmla="*/ 6879771 h 6879771"/>
              <a:gd name="connsiteX4-9" fmla="*/ 0 w 10007600"/>
              <a:gd name="connsiteY4-10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pic>
        <p:nvPicPr>
          <p:cNvPr id="9" name="Graphic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  <p:custDataLst>
              <p:tags r:id="rId8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Graphic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10" name="Text Placeholder 3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 hasCustomPrompt="1"/>
            <p:custDataLst>
              <p:tags r:id="rId7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2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0" y="-6350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-1" fmla="*/ 1291771 w 10007600"/>
              <a:gd name="connsiteY0-2" fmla="*/ 0 h 6879771"/>
              <a:gd name="connsiteX1-3" fmla="*/ 10007600 w 10007600"/>
              <a:gd name="connsiteY1-4" fmla="*/ 5450 h 6879771"/>
              <a:gd name="connsiteX2-5" fmla="*/ 1756229 w 10007600"/>
              <a:gd name="connsiteY2-6" fmla="*/ 6865257 h 6879771"/>
              <a:gd name="connsiteX3-7" fmla="*/ 0 w 10007600"/>
              <a:gd name="connsiteY3-8" fmla="*/ 6879771 h 6879771"/>
              <a:gd name="connsiteX4-9" fmla="*/ 0 w 10007600"/>
              <a:gd name="connsiteY4-10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pic>
        <p:nvPicPr>
          <p:cNvPr id="7" name="Graphic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12" name="Text Placeholder 3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  <p:custDataLst>
              <p:tags r:id="rId8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0" name="Graphic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  <p:custDataLst>
              <p:tags r:id="rId7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0" y="-7481"/>
            <a:ext cx="10007600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-1" fmla="*/ 1291771 w 10007600"/>
              <a:gd name="connsiteY0-2" fmla="*/ 0 h 6879771"/>
              <a:gd name="connsiteX1-3" fmla="*/ 10007600 w 10007600"/>
              <a:gd name="connsiteY1-4" fmla="*/ 5450 h 6879771"/>
              <a:gd name="connsiteX2-5" fmla="*/ 1756229 w 10007600"/>
              <a:gd name="connsiteY2-6" fmla="*/ 6865257 h 6879771"/>
              <a:gd name="connsiteX3-7" fmla="*/ 0 w 10007600"/>
              <a:gd name="connsiteY3-8" fmla="*/ 6879771 h 6879771"/>
              <a:gd name="connsiteX4-9" fmla="*/ 0 w 10007600"/>
              <a:gd name="connsiteY4-10" fmla="*/ 3476171 h 6879771"/>
              <a:gd name="connsiteX5" fmla="*/ 1291771 w 10007600"/>
              <a:gd name="connsiteY5" fmla="*/ 0 h 68797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" y="connsiteY5"/>
              </a:cxn>
            </a:cxnLst>
            <a:rect l="l" t="t" r="r" b="b"/>
            <a:pathLst>
              <a:path w="10007600" h="6879771">
                <a:moveTo>
                  <a:pt x="1291771" y="0"/>
                </a:moveTo>
                <a:lnTo>
                  <a:pt x="10007600" y="5450"/>
                </a:lnTo>
                <a:lnTo>
                  <a:pt x="1756229" y="6865257"/>
                </a:lnTo>
                <a:lnTo>
                  <a:pt x="0" y="6879771"/>
                </a:lnTo>
                <a:lnTo>
                  <a:pt x="0" y="3476171"/>
                </a:lnTo>
                <a:lnTo>
                  <a:pt x="1291771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pic>
        <p:nvPicPr>
          <p:cNvPr id="7" name="Graphic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12" name="Text Placeholder 3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  <p:custDataLst>
              <p:tags r:id="rId8"/>
            </p:custDataLst>
          </p:nvPr>
        </p:nvSpPr>
        <p:spPr>
          <a:xfrm>
            <a:off x="7003915" y="3707691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7" name="Graphic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8" name="Graphic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/>
            <p:custDataLst>
              <p:tags r:id="rId5"/>
            </p:custDataLst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8" name="Graphic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/>
            <p:custDataLst>
              <p:tags r:id="rId3"/>
            </p:custDataLst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-54431" y="-7481"/>
            <a:ext cx="7714804" cy="6871608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-1" fmla="*/ 1291771 w 10007600"/>
              <a:gd name="connsiteY0-2" fmla="*/ 0 h 6879771"/>
              <a:gd name="connsiteX1-3" fmla="*/ 10007600 w 10007600"/>
              <a:gd name="connsiteY1-4" fmla="*/ 5450 h 6879771"/>
              <a:gd name="connsiteX2-5" fmla="*/ 1756229 w 10007600"/>
              <a:gd name="connsiteY2-6" fmla="*/ 6865257 h 6879771"/>
              <a:gd name="connsiteX3-7" fmla="*/ 0 w 10007600"/>
              <a:gd name="connsiteY3-8" fmla="*/ 6879771 h 6879771"/>
              <a:gd name="connsiteX4-9" fmla="*/ 0 w 10007600"/>
              <a:gd name="connsiteY4-10" fmla="*/ 3476171 h 6879771"/>
              <a:gd name="connsiteX5" fmla="*/ 1291771 w 10007600"/>
              <a:gd name="connsiteY5" fmla="*/ 0 h 6879771"/>
              <a:gd name="connsiteX0-11" fmla="*/ 0 w 10011229"/>
              <a:gd name="connsiteY0-12" fmla="*/ 0 h 6879771"/>
              <a:gd name="connsiteX1-13" fmla="*/ 10011229 w 10011229"/>
              <a:gd name="connsiteY1-14" fmla="*/ 5450 h 6879771"/>
              <a:gd name="connsiteX2-15" fmla="*/ 1759858 w 10011229"/>
              <a:gd name="connsiteY2-16" fmla="*/ 6865257 h 6879771"/>
              <a:gd name="connsiteX3-17" fmla="*/ 3629 w 10011229"/>
              <a:gd name="connsiteY3-18" fmla="*/ 6879771 h 6879771"/>
              <a:gd name="connsiteX4-19" fmla="*/ 3629 w 10011229"/>
              <a:gd name="connsiteY4-20" fmla="*/ 3476171 h 6879771"/>
              <a:gd name="connsiteX5-21" fmla="*/ 0 w 10011229"/>
              <a:gd name="connsiteY5-22" fmla="*/ 0 h 6879771"/>
              <a:gd name="connsiteX0-23" fmla="*/ 0 w 8095344"/>
              <a:gd name="connsiteY0-24" fmla="*/ 0 h 6879771"/>
              <a:gd name="connsiteX1-25" fmla="*/ 8095344 w 8095344"/>
              <a:gd name="connsiteY1-26" fmla="*/ 38146 h 6879771"/>
              <a:gd name="connsiteX2-27" fmla="*/ 1759858 w 8095344"/>
              <a:gd name="connsiteY2-28" fmla="*/ 6865257 h 6879771"/>
              <a:gd name="connsiteX3-29" fmla="*/ 3629 w 8095344"/>
              <a:gd name="connsiteY3-30" fmla="*/ 6879771 h 6879771"/>
              <a:gd name="connsiteX4-31" fmla="*/ 3629 w 8095344"/>
              <a:gd name="connsiteY4-32" fmla="*/ 3476171 h 6879771"/>
              <a:gd name="connsiteX5-33" fmla="*/ 0 w 8095344"/>
              <a:gd name="connsiteY5-34" fmla="*/ 0 h 6879771"/>
              <a:gd name="connsiteX0-35" fmla="*/ 0 w 7747001"/>
              <a:gd name="connsiteY0-36" fmla="*/ 0 h 6879771"/>
              <a:gd name="connsiteX1-37" fmla="*/ 7747001 w 7747001"/>
              <a:gd name="connsiteY1-38" fmla="*/ 16349 h 6879771"/>
              <a:gd name="connsiteX2-39" fmla="*/ 1759858 w 7747001"/>
              <a:gd name="connsiteY2-40" fmla="*/ 6865257 h 6879771"/>
              <a:gd name="connsiteX3-41" fmla="*/ 3629 w 7747001"/>
              <a:gd name="connsiteY3-42" fmla="*/ 6879771 h 6879771"/>
              <a:gd name="connsiteX4-43" fmla="*/ 3629 w 7747001"/>
              <a:gd name="connsiteY4-44" fmla="*/ 3476171 h 6879771"/>
              <a:gd name="connsiteX5-45" fmla="*/ 0 w 7747001"/>
              <a:gd name="connsiteY5-46" fmla="*/ 0 h 6879771"/>
              <a:gd name="connsiteX0-47" fmla="*/ 0 w 7747001"/>
              <a:gd name="connsiteY0-48" fmla="*/ 0 h 6879771"/>
              <a:gd name="connsiteX1-49" fmla="*/ 7747001 w 7747001"/>
              <a:gd name="connsiteY1-50" fmla="*/ 16349 h 6879771"/>
              <a:gd name="connsiteX2-51" fmla="*/ 5776687 w 7747001"/>
              <a:gd name="connsiteY2-52" fmla="*/ 6865257 h 6879771"/>
              <a:gd name="connsiteX3-53" fmla="*/ 3629 w 7747001"/>
              <a:gd name="connsiteY3-54" fmla="*/ 6879771 h 6879771"/>
              <a:gd name="connsiteX4-55" fmla="*/ 3629 w 7747001"/>
              <a:gd name="connsiteY4-56" fmla="*/ 3476171 h 6879771"/>
              <a:gd name="connsiteX5-57" fmla="*/ 0 w 7747001"/>
              <a:gd name="connsiteY5-58" fmla="*/ 0 h 6879771"/>
              <a:gd name="connsiteX0-59" fmla="*/ 0 w 7714804"/>
              <a:gd name="connsiteY0-60" fmla="*/ 0 h 6879771"/>
              <a:gd name="connsiteX1-61" fmla="*/ 7714804 w 7714804"/>
              <a:gd name="connsiteY1-62" fmla="*/ 9902 h 6879771"/>
              <a:gd name="connsiteX2-63" fmla="*/ 5776687 w 7714804"/>
              <a:gd name="connsiteY2-64" fmla="*/ 6865257 h 6879771"/>
              <a:gd name="connsiteX3-65" fmla="*/ 3629 w 7714804"/>
              <a:gd name="connsiteY3-66" fmla="*/ 6879771 h 6879771"/>
              <a:gd name="connsiteX4-67" fmla="*/ 3629 w 7714804"/>
              <a:gd name="connsiteY4-68" fmla="*/ 3476171 h 6879771"/>
              <a:gd name="connsiteX5-69" fmla="*/ 0 w 7714804"/>
              <a:gd name="connsiteY5-70" fmla="*/ 0 h 6879771"/>
              <a:gd name="connsiteX0-71" fmla="*/ 0 w 7714804"/>
              <a:gd name="connsiteY0-72" fmla="*/ 0 h 6879771"/>
              <a:gd name="connsiteX1-73" fmla="*/ 7714804 w 7714804"/>
              <a:gd name="connsiteY1-74" fmla="*/ 9902 h 6879771"/>
              <a:gd name="connsiteX2-75" fmla="*/ 5770248 w 7714804"/>
              <a:gd name="connsiteY2-76" fmla="*/ 6878150 h 6879771"/>
              <a:gd name="connsiteX3-77" fmla="*/ 3629 w 7714804"/>
              <a:gd name="connsiteY3-78" fmla="*/ 6879771 h 6879771"/>
              <a:gd name="connsiteX4-79" fmla="*/ 3629 w 7714804"/>
              <a:gd name="connsiteY4-80" fmla="*/ 3476171 h 6879771"/>
              <a:gd name="connsiteX5-81" fmla="*/ 0 w 7714804"/>
              <a:gd name="connsiteY5-82" fmla="*/ 0 h 6879771"/>
              <a:gd name="connsiteX0-83" fmla="*/ 0 w 7714804"/>
              <a:gd name="connsiteY0-84" fmla="*/ 0 h 6879771"/>
              <a:gd name="connsiteX1-85" fmla="*/ 7714804 w 7714804"/>
              <a:gd name="connsiteY1-86" fmla="*/ 9902 h 6879771"/>
              <a:gd name="connsiteX2-87" fmla="*/ 5770248 w 7714804"/>
              <a:gd name="connsiteY2-88" fmla="*/ 6878150 h 6879771"/>
              <a:gd name="connsiteX3-89" fmla="*/ 3629 w 7714804"/>
              <a:gd name="connsiteY3-90" fmla="*/ 6879771 h 6879771"/>
              <a:gd name="connsiteX4-91" fmla="*/ 3629 w 7714804"/>
              <a:gd name="connsiteY4-92" fmla="*/ 3476171 h 6879771"/>
              <a:gd name="connsiteX5-93" fmla="*/ 0 w 7714804"/>
              <a:gd name="connsiteY5-94" fmla="*/ 0 h 68797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714804" h="6879771">
                <a:moveTo>
                  <a:pt x="0" y="0"/>
                </a:moveTo>
                <a:lnTo>
                  <a:pt x="7714804" y="9902"/>
                </a:lnTo>
                <a:cubicBezTo>
                  <a:pt x="7066619" y="2299318"/>
                  <a:pt x="6476388" y="4543605"/>
                  <a:pt x="5770248" y="6878150"/>
                </a:cubicBezTo>
                <a:lnTo>
                  <a:pt x="3629" y="6879771"/>
                </a:lnTo>
                <a:lnTo>
                  <a:pt x="3629" y="3476171"/>
                </a:lnTo>
                <a:cubicBezTo>
                  <a:pt x="2419" y="2317447"/>
                  <a:pt x="1210" y="1158724"/>
                  <a:pt x="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pic>
        <p:nvPicPr>
          <p:cNvPr id="6" name="Picture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eaker 3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7004065" y="5075428"/>
            <a:ext cx="4576553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/>
            <p:custDataLst>
              <p:tags r:id="rId3"/>
            </p:custDataLst>
          </p:nvPr>
        </p:nvSpPr>
        <p:spPr>
          <a:xfrm>
            <a:off x="7003915" y="3706560"/>
            <a:ext cx="4578485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4"/>
            <p:custDataLst>
              <p:tags r:id="rId4"/>
            </p:custDataLst>
          </p:nvPr>
        </p:nvSpPr>
        <p:spPr>
          <a:xfrm>
            <a:off x="-6817" y="-7482"/>
            <a:ext cx="5101790" cy="6869989"/>
          </a:xfrm>
          <a:custGeom>
            <a:avLst/>
            <a:gdLst>
              <a:gd name="connsiteX0" fmla="*/ 1291771 w 10007600"/>
              <a:gd name="connsiteY0" fmla="*/ 0 h 6879771"/>
              <a:gd name="connsiteX1" fmla="*/ 10007600 w 10007600"/>
              <a:gd name="connsiteY1" fmla="*/ 14514 h 6879771"/>
              <a:gd name="connsiteX2" fmla="*/ 1756229 w 10007600"/>
              <a:gd name="connsiteY2" fmla="*/ 6865257 h 6879771"/>
              <a:gd name="connsiteX3" fmla="*/ 0 w 10007600"/>
              <a:gd name="connsiteY3" fmla="*/ 6879771 h 6879771"/>
              <a:gd name="connsiteX4" fmla="*/ 0 w 10007600"/>
              <a:gd name="connsiteY4" fmla="*/ 3476171 h 6879771"/>
              <a:gd name="connsiteX0-1" fmla="*/ 1291771 w 10007600"/>
              <a:gd name="connsiteY0-2" fmla="*/ 0 h 6879771"/>
              <a:gd name="connsiteX1-3" fmla="*/ 10007600 w 10007600"/>
              <a:gd name="connsiteY1-4" fmla="*/ 5450 h 6879771"/>
              <a:gd name="connsiteX2-5" fmla="*/ 1756229 w 10007600"/>
              <a:gd name="connsiteY2-6" fmla="*/ 6865257 h 6879771"/>
              <a:gd name="connsiteX3-7" fmla="*/ 0 w 10007600"/>
              <a:gd name="connsiteY3-8" fmla="*/ 6879771 h 6879771"/>
              <a:gd name="connsiteX4-9" fmla="*/ 0 w 10007600"/>
              <a:gd name="connsiteY4-10" fmla="*/ 3476171 h 6879771"/>
              <a:gd name="connsiteX5" fmla="*/ 1291771 w 10007600"/>
              <a:gd name="connsiteY5" fmla="*/ 0 h 6879771"/>
              <a:gd name="connsiteX0-11" fmla="*/ 0 w 10011229"/>
              <a:gd name="connsiteY0-12" fmla="*/ 0 h 6879771"/>
              <a:gd name="connsiteX1-13" fmla="*/ 10011229 w 10011229"/>
              <a:gd name="connsiteY1-14" fmla="*/ 5450 h 6879771"/>
              <a:gd name="connsiteX2-15" fmla="*/ 1759858 w 10011229"/>
              <a:gd name="connsiteY2-16" fmla="*/ 6865257 h 6879771"/>
              <a:gd name="connsiteX3-17" fmla="*/ 3629 w 10011229"/>
              <a:gd name="connsiteY3-18" fmla="*/ 6879771 h 6879771"/>
              <a:gd name="connsiteX4-19" fmla="*/ 3629 w 10011229"/>
              <a:gd name="connsiteY4-20" fmla="*/ 3476171 h 6879771"/>
              <a:gd name="connsiteX5-21" fmla="*/ 0 w 10011229"/>
              <a:gd name="connsiteY5-22" fmla="*/ 0 h 6879771"/>
              <a:gd name="connsiteX0-23" fmla="*/ 0 w 8095344"/>
              <a:gd name="connsiteY0-24" fmla="*/ 0 h 6879771"/>
              <a:gd name="connsiteX1-25" fmla="*/ 8095344 w 8095344"/>
              <a:gd name="connsiteY1-26" fmla="*/ 38146 h 6879771"/>
              <a:gd name="connsiteX2-27" fmla="*/ 1759858 w 8095344"/>
              <a:gd name="connsiteY2-28" fmla="*/ 6865257 h 6879771"/>
              <a:gd name="connsiteX3-29" fmla="*/ 3629 w 8095344"/>
              <a:gd name="connsiteY3-30" fmla="*/ 6879771 h 6879771"/>
              <a:gd name="connsiteX4-31" fmla="*/ 3629 w 8095344"/>
              <a:gd name="connsiteY4-32" fmla="*/ 3476171 h 6879771"/>
              <a:gd name="connsiteX5-33" fmla="*/ 0 w 8095344"/>
              <a:gd name="connsiteY5-34" fmla="*/ 0 h 6879771"/>
              <a:gd name="connsiteX0-35" fmla="*/ 0 w 7747001"/>
              <a:gd name="connsiteY0-36" fmla="*/ 0 h 6879771"/>
              <a:gd name="connsiteX1-37" fmla="*/ 7747001 w 7747001"/>
              <a:gd name="connsiteY1-38" fmla="*/ 16349 h 6879771"/>
              <a:gd name="connsiteX2-39" fmla="*/ 1759858 w 7747001"/>
              <a:gd name="connsiteY2-40" fmla="*/ 6865257 h 6879771"/>
              <a:gd name="connsiteX3-41" fmla="*/ 3629 w 7747001"/>
              <a:gd name="connsiteY3-42" fmla="*/ 6879771 h 6879771"/>
              <a:gd name="connsiteX4-43" fmla="*/ 3629 w 7747001"/>
              <a:gd name="connsiteY4-44" fmla="*/ 3476171 h 6879771"/>
              <a:gd name="connsiteX5-45" fmla="*/ 0 w 7747001"/>
              <a:gd name="connsiteY5-46" fmla="*/ 0 h 6879771"/>
              <a:gd name="connsiteX0-47" fmla="*/ 0 w 7747001"/>
              <a:gd name="connsiteY0-48" fmla="*/ 0 h 6879771"/>
              <a:gd name="connsiteX1-49" fmla="*/ 7747001 w 7747001"/>
              <a:gd name="connsiteY1-50" fmla="*/ 16349 h 6879771"/>
              <a:gd name="connsiteX2-51" fmla="*/ 5776687 w 7747001"/>
              <a:gd name="connsiteY2-52" fmla="*/ 6865257 h 6879771"/>
              <a:gd name="connsiteX3-53" fmla="*/ 3629 w 7747001"/>
              <a:gd name="connsiteY3-54" fmla="*/ 6879771 h 6879771"/>
              <a:gd name="connsiteX4-55" fmla="*/ 3629 w 7747001"/>
              <a:gd name="connsiteY4-56" fmla="*/ 3476171 h 6879771"/>
              <a:gd name="connsiteX5-57" fmla="*/ 0 w 7747001"/>
              <a:gd name="connsiteY5-58" fmla="*/ 0 h 6879771"/>
              <a:gd name="connsiteX0-59" fmla="*/ 0 w 7714804"/>
              <a:gd name="connsiteY0-60" fmla="*/ 0 h 6879771"/>
              <a:gd name="connsiteX1-61" fmla="*/ 7714804 w 7714804"/>
              <a:gd name="connsiteY1-62" fmla="*/ 9902 h 6879771"/>
              <a:gd name="connsiteX2-63" fmla="*/ 5776687 w 7714804"/>
              <a:gd name="connsiteY2-64" fmla="*/ 6865257 h 6879771"/>
              <a:gd name="connsiteX3-65" fmla="*/ 3629 w 7714804"/>
              <a:gd name="connsiteY3-66" fmla="*/ 6879771 h 6879771"/>
              <a:gd name="connsiteX4-67" fmla="*/ 3629 w 7714804"/>
              <a:gd name="connsiteY4-68" fmla="*/ 3476171 h 6879771"/>
              <a:gd name="connsiteX5-69" fmla="*/ 0 w 7714804"/>
              <a:gd name="connsiteY5-70" fmla="*/ 0 h 6879771"/>
              <a:gd name="connsiteX0-71" fmla="*/ 0 w 7714804"/>
              <a:gd name="connsiteY0-72" fmla="*/ 0 h 6879771"/>
              <a:gd name="connsiteX1-73" fmla="*/ 7714804 w 7714804"/>
              <a:gd name="connsiteY1-74" fmla="*/ 9902 h 6879771"/>
              <a:gd name="connsiteX2-75" fmla="*/ 5770248 w 7714804"/>
              <a:gd name="connsiteY2-76" fmla="*/ 6878150 h 6879771"/>
              <a:gd name="connsiteX3-77" fmla="*/ 3629 w 7714804"/>
              <a:gd name="connsiteY3-78" fmla="*/ 6879771 h 6879771"/>
              <a:gd name="connsiteX4-79" fmla="*/ 3629 w 7714804"/>
              <a:gd name="connsiteY4-80" fmla="*/ 3476171 h 6879771"/>
              <a:gd name="connsiteX5-81" fmla="*/ 0 w 7714804"/>
              <a:gd name="connsiteY5-82" fmla="*/ 0 h 6879771"/>
              <a:gd name="connsiteX0-83" fmla="*/ 0 w 7714804"/>
              <a:gd name="connsiteY0-84" fmla="*/ 0 h 6879771"/>
              <a:gd name="connsiteX1-85" fmla="*/ 7714804 w 7714804"/>
              <a:gd name="connsiteY1-86" fmla="*/ 9902 h 6879771"/>
              <a:gd name="connsiteX2-87" fmla="*/ 5770248 w 7714804"/>
              <a:gd name="connsiteY2-88" fmla="*/ 6878150 h 6879771"/>
              <a:gd name="connsiteX3-89" fmla="*/ 3629 w 7714804"/>
              <a:gd name="connsiteY3-90" fmla="*/ 6879771 h 6879771"/>
              <a:gd name="connsiteX4-91" fmla="*/ 3629 w 7714804"/>
              <a:gd name="connsiteY4-92" fmla="*/ 3476171 h 6879771"/>
              <a:gd name="connsiteX5-93" fmla="*/ 0 w 7714804"/>
              <a:gd name="connsiteY5-94" fmla="*/ 0 h 6879771"/>
              <a:gd name="connsiteX0-95" fmla="*/ 2973747 w 7711176"/>
              <a:gd name="connsiteY0-96" fmla="*/ 626485 h 6869882"/>
              <a:gd name="connsiteX1-97" fmla="*/ 7711176 w 7711176"/>
              <a:gd name="connsiteY1-98" fmla="*/ 13 h 6869882"/>
              <a:gd name="connsiteX2-99" fmla="*/ 5766620 w 7711176"/>
              <a:gd name="connsiteY2-100" fmla="*/ 6868261 h 6869882"/>
              <a:gd name="connsiteX3-101" fmla="*/ 1 w 7711176"/>
              <a:gd name="connsiteY3-102" fmla="*/ 6869882 h 6869882"/>
              <a:gd name="connsiteX4-103" fmla="*/ 1 w 7711176"/>
              <a:gd name="connsiteY4-104" fmla="*/ 3466282 h 6869882"/>
              <a:gd name="connsiteX5-105" fmla="*/ 2973747 w 7711176"/>
              <a:gd name="connsiteY5-106" fmla="*/ 626485 h 6869882"/>
              <a:gd name="connsiteX0-107" fmla="*/ 2628059 w 7711176"/>
              <a:gd name="connsiteY0-108" fmla="*/ 0 h 6879771"/>
              <a:gd name="connsiteX1-109" fmla="*/ 7711176 w 7711176"/>
              <a:gd name="connsiteY1-110" fmla="*/ 9902 h 6879771"/>
              <a:gd name="connsiteX2-111" fmla="*/ 5766620 w 7711176"/>
              <a:gd name="connsiteY2-112" fmla="*/ 6878150 h 6879771"/>
              <a:gd name="connsiteX3-113" fmla="*/ 1 w 7711176"/>
              <a:gd name="connsiteY3-114" fmla="*/ 6879771 h 6879771"/>
              <a:gd name="connsiteX4-115" fmla="*/ 1 w 7711176"/>
              <a:gd name="connsiteY4-116" fmla="*/ 3476171 h 6879771"/>
              <a:gd name="connsiteX5-117" fmla="*/ 2628059 w 7711176"/>
              <a:gd name="connsiteY5-118" fmla="*/ 0 h 6879771"/>
              <a:gd name="connsiteX0-119" fmla="*/ 2628058 w 7711175"/>
              <a:gd name="connsiteY0-120" fmla="*/ 0 h 6879771"/>
              <a:gd name="connsiteX1-121" fmla="*/ 7711175 w 7711175"/>
              <a:gd name="connsiteY1-122" fmla="*/ 9902 h 6879771"/>
              <a:gd name="connsiteX2-123" fmla="*/ 5766619 w 7711175"/>
              <a:gd name="connsiteY2-124" fmla="*/ 6878150 h 6879771"/>
              <a:gd name="connsiteX3-125" fmla="*/ 0 w 7711175"/>
              <a:gd name="connsiteY3-126" fmla="*/ 6879771 h 6879771"/>
              <a:gd name="connsiteX4-127" fmla="*/ 2642839 w 7711175"/>
              <a:gd name="connsiteY4-128" fmla="*/ 3498500 h 6879771"/>
              <a:gd name="connsiteX5-129" fmla="*/ 2628058 w 7711175"/>
              <a:gd name="connsiteY5-130" fmla="*/ 0 h 6879771"/>
              <a:gd name="connsiteX0-131" fmla="*/ 0 w 5083117"/>
              <a:gd name="connsiteY0-132" fmla="*/ 0 h 6878150"/>
              <a:gd name="connsiteX1-133" fmla="*/ 5083117 w 5083117"/>
              <a:gd name="connsiteY1-134" fmla="*/ 9902 h 6878150"/>
              <a:gd name="connsiteX2-135" fmla="*/ 3138561 w 5083117"/>
              <a:gd name="connsiteY2-136" fmla="*/ 6878150 h 6878150"/>
              <a:gd name="connsiteX3-137" fmla="*/ 527737 w 5083117"/>
              <a:gd name="connsiteY3-138" fmla="*/ 6745797 h 6878150"/>
              <a:gd name="connsiteX4-139" fmla="*/ 14781 w 5083117"/>
              <a:gd name="connsiteY4-140" fmla="*/ 3498500 h 6878150"/>
              <a:gd name="connsiteX5-141" fmla="*/ 0 w 5083117"/>
              <a:gd name="connsiteY5-142" fmla="*/ 0 h 6878150"/>
              <a:gd name="connsiteX0-143" fmla="*/ 18673 w 5101790"/>
              <a:gd name="connsiteY0-144" fmla="*/ 0 h 6878150"/>
              <a:gd name="connsiteX1-145" fmla="*/ 5101790 w 5101790"/>
              <a:gd name="connsiteY1-146" fmla="*/ 9902 h 6878150"/>
              <a:gd name="connsiteX2-147" fmla="*/ 3157234 w 5101790"/>
              <a:gd name="connsiteY2-148" fmla="*/ 6878150 h 6878150"/>
              <a:gd name="connsiteX3-149" fmla="*/ 0 w 5101790"/>
              <a:gd name="connsiteY3-150" fmla="*/ 6868606 h 6878150"/>
              <a:gd name="connsiteX4-151" fmla="*/ 33454 w 5101790"/>
              <a:gd name="connsiteY4-152" fmla="*/ 3498500 h 6878150"/>
              <a:gd name="connsiteX5-153" fmla="*/ 18673 w 5101790"/>
              <a:gd name="connsiteY5-154" fmla="*/ 0 h 6878150"/>
              <a:gd name="connsiteX0-155" fmla="*/ 18673 w 5101790"/>
              <a:gd name="connsiteY0-156" fmla="*/ 0 h 6878150"/>
              <a:gd name="connsiteX1-157" fmla="*/ 5101790 w 5101790"/>
              <a:gd name="connsiteY1-158" fmla="*/ 9902 h 6878150"/>
              <a:gd name="connsiteX2-159" fmla="*/ 3157234 w 5101790"/>
              <a:gd name="connsiteY2-160" fmla="*/ 6878150 h 6878150"/>
              <a:gd name="connsiteX3-161" fmla="*/ 0 w 5101790"/>
              <a:gd name="connsiteY3-162" fmla="*/ 6868606 h 6878150"/>
              <a:gd name="connsiteX4-163" fmla="*/ 11151 w 5101790"/>
              <a:gd name="connsiteY4-164" fmla="*/ 3453842 h 6878150"/>
              <a:gd name="connsiteX5-165" fmla="*/ 18673 w 5101790"/>
              <a:gd name="connsiteY5-166" fmla="*/ 0 h 6878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5101790" h="6878150">
                <a:moveTo>
                  <a:pt x="18673" y="0"/>
                </a:moveTo>
                <a:lnTo>
                  <a:pt x="5101790" y="9902"/>
                </a:lnTo>
                <a:cubicBezTo>
                  <a:pt x="4453605" y="2299318"/>
                  <a:pt x="3863374" y="4543605"/>
                  <a:pt x="3157234" y="6878150"/>
                </a:cubicBezTo>
                <a:lnTo>
                  <a:pt x="0" y="6868606"/>
                </a:lnTo>
                <a:lnTo>
                  <a:pt x="11151" y="3453842"/>
                </a:lnTo>
                <a:cubicBezTo>
                  <a:pt x="9941" y="2295118"/>
                  <a:pt x="19883" y="1158724"/>
                  <a:pt x="18673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3200400" tIns="0" bIns="1463040" anchor="ctr" anchorCtr="0">
            <a:noAutofit/>
          </a:bodyPr>
          <a:lstStyle>
            <a:lvl1pPr marL="0" indent="0" algn="l">
              <a:buNone/>
              <a:defRPr sz="2400"/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pic>
        <p:nvPicPr>
          <p:cNvPr id="6" name="Picture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1" name="Text Placeholder 36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  <p:pic>
        <p:nvPicPr>
          <p:cNvPr id="9" name="Picture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  <p:sp>
        <p:nvSpPr>
          <p:cNvPr id="10" name="Freeform 5"/>
          <p:cNvSpPr/>
          <p:nvPr userDrawn="1">
            <p:custDataLst>
              <p:tags r:id="rId9"/>
            </p:custDataLst>
          </p:nvPr>
        </p:nvSpPr>
        <p:spPr>
          <a:xfrm>
            <a:off x="0" y="-74428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reak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 userDrawn="1">
            <p:custDataLst>
              <p:tags r:id="rId2"/>
            </p:custDataLst>
          </p:nvPr>
        </p:nvSpPr>
        <p:spPr>
          <a:xfrm>
            <a:off x="0" y="-74427"/>
            <a:ext cx="4512734" cy="6932427"/>
          </a:xfrm>
          <a:custGeom>
            <a:avLst/>
            <a:gdLst>
              <a:gd name="connsiteX0" fmla="*/ 1718734 w 4512734"/>
              <a:gd name="connsiteY0" fmla="*/ 8467 h 6824133"/>
              <a:gd name="connsiteX1" fmla="*/ 4512734 w 4512734"/>
              <a:gd name="connsiteY1" fmla="*/ 6824133 h 6824133"/>
              <a:gd name="connsiteX2" fmla="*/ 0 w 4512734"/>
              <a:gd name="connsiteY2" fmla="*/ 6824133 h 6824133"/>
              <a:gd name="connsiteX3" fmla="*/ 0 w 4512734"/>
              <a:gd name="connsiteY3" fmla="*/ 0 h 6824133"/>
              <a:gd name="connsiteX4" fmla="*/ 1718734 w 4512734"/>
              <a:gd name="connsiteY4" fmla="*/ 8467 h 682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2734" h="6824133">
                <a:moveTo>
                  <a:pt x="1718734" y="8467"/>
                </a:moveTo>
                <a:lnTo>
                  <a:pt x="4512734" y="6824133"/>
                </a:lnTo>
                <a:lnTo>
                  <a:pt x="0" y="6824133"/>
                </a:lnTo>
                <a:lnTo>
                  <a:pt x="0" y="0"/>
                </a:lnTo>
                <a:lnTo>
                  <a:pt x="1718734" y="8467"/>
                </a:lnTo>
                <a:close/>
              </a:path>
            </a:pathLst>
          </a:custGeom>
          <a:gradFill>
            <a:gsLst>
              <a:gs pos="0">
                <a:srgbClr val="A5CF67"/>
              </a:gs>
              <a:gs pos="99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51593" y="6131290"/>
            <a:ext cx="1130809" cy="350392"/>
          </a:xfrm>
          <a:prstGeom prst="rect">
            <a:avLst/>
          </a:prstGeom>
        </p:spPr>
      </p:pic>
      <p:sp>
        <p:nvSpPr>
          <p:cNvPr id="12" name="Text Placeholder 36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7069788" y="5075428"/>
            <a:ext cx="4510830" cy="54745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noProof="0" dirty="0"/>
              <a:t>单击此处添加标题 </a:t>
            </a:r>
            <a:r>
              <a:rPr lang="en-US" altLang="zh-CN" noProof="0" dirty="0"/>
              <a:t>/ </a:t>
            </a:r>
            <a:r>
              <a:rPr lang="zh-CN" altLang="en-US" noProof="0" dirty="0"/>
              <a:t>日期</a:t>
            </a:r>
            <a:endParaRPr lang="zh-CN" altLang="en-US" noProof="0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1" hasCustomPrompt="1"/>
            <p:custDataLst>
              <p:tags r:id="rId7"/>
            </p:custDataLst>
          </p:nvPr>
        </p:nvSpPr>
        <p:spPr>
          <a:xfrm>
            <a:off x="7069667" y="3707691"/>
            <a:ext cx="4512734" cy="1271588"/>
          </a:xfrm>
          <a:prstGeom prst="rect">
            <a:avLst/>
          </a:prstGeom>
        </p:spPr>
        <p:txBody>
          <a:bodyPr lIns="0" rIns="0" anchor="b" anchorCtr="0"/>
          <a:lstStyle>
            <a:lvl1pPr marL="0" indent="0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单击此处添加标题</a:t>
            </a:r>
            <a:endParaRPr lang="zh-CN" altLang="en-US" noProof="0" dirty="0"/>
          </a:p>
        </p:txBody>
      </p:sp>
      <p:pic>
        <p:nvPicPr>
          <p:cNvPr id="14" name="Picture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9600" y="609600"/>
            <a:ext cx="8867774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pic>
        <p:nvPicPr>
          <p:cNvPr id="11" name="Picture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 l="72237" b="37123"/>
          <a:stretch>
            <a:fillRect/>
          </a:stretch>
        </p:blipFill>
        <p:spPr>
          <a:xfrm>
            <a:off x="8807116" y="0"/>
            <a:ext cx="3384884" cy="43121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5" name="Content Placeholder 2"/>
          <p:cNvSpPr>
            <a:spLocks noGrp="1"/>
          </p:cNvSpPr>
          <p:nvPr>
            <p:ph sz="quarter" idx="21" hasCustomPrompt="1"/>
            <p:custDataLst>
              <p:tags r:id="rId9"/>
            </p:custDataLst>
          </p:nvPr>
        </p:nvSpPr>
        <p:spPr>
          <a:xfrm>
            <a:off x="609599" y="1663200"/>
            <a:ext cx="8867775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noProof="0" dirty="0"/>
          </a:p>
          <a:p>
            <a:pPr lvl="2"/>
            <a:r>
              <a:rPr lang="zh-CN" altLang="en-US" noProof="0" dirty="0"/>
              <a:t>三级</a:t>
            </a:r>
            <a:endParaRPr lang="en-GB" noProof="0" dirty="0"/>
          </a:p>
          <a:p>
            <a:pPr lvl="3"/>
            <a:r>
              <a:rPr lang="zh-CN" altLang="en-US" noProof="0" dirty="0"/>
              <a:t>四级</a:t>
            </a:r>
            <a:endParaRPr lang="en-GB" noProof="0" dirty="0"/>
          </a:p>
          <a:p>
            <a:pPr lvl="4"/>
            <a:r>
              <a:rPr lang="zh-CN" altLang="en-US" noProof="0" dirty="0"/>
              <a:t>五级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 with medium confidence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r="1312"/>
          <a:stretch>
            <a:fillRect/>
          </a:stretch>
        </p:blipFill>
        <p:spPr>
          <a:xfrm>
            <a:off x="8916196" y="0"/>
            <a:ext cx="3275804" cy="4267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81800"/>
            <a:ext cx="121920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9600" y="609600"/>
            <a:ext cx="8867774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单击此处编辑母版标题样式</a:t>
            </a:r>
            <a:endParaRPr lang="en-GB" noProof="0" dirty="0"/>
          </a:p>
        </p:txBody>
      </p:sp>
      <p:sp>
        <p:nvSpPr>
          <p:cNvPr id="15" name="Content Placeholder 2"/>
          <p:cNvSpPr>
            <a:spLocks noGrp="1"/>
          </p:cNvSpPr>
          <p:nvPr>
            <p:ph sz="quarter" idx="21"/>
            <p:custDataLst>
              <p:tags r:id="rId7"/>
            </p:custDataLst>
          </p:nvPr>
        </p:nvSpPr>
        <p:spPr>
          <a:xfrm>
            <a:off x="609599" y="1663200"/>
            <a:ext cx="8867775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GB" noProof="0" dirty="0"/>
          </a:p>
        </p:txBody>
      </p:sp>
      <p:pic>
        <p:nvPicPr>
          <p:cNvPr id="7" name="Picture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6096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600" b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800" smtClean="0">
                <a:solidFill>
                  <a:schemeClr val="lt1"/>
                </a:solidFill>
              </a:defRPr>
            </a:lvl2pPr>
            <a:lvl3pPr>
              <a:defRPr lang="en-US" sz="180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en-US">
                <a:solidFill>
                  <a:schemeClr val="lt1"/>
                </a:solidFill>
              </a:defRPr>
            </a:lvl5pPr>
          </a:lstStyle>
          <a:p>
            <a:pPr marL="0" lvl="0" algn="ctr"/>
            <a:r>
              <a:rPr lang="en-GB" noProof="0" dirty="0"/>
              <a:t>##</a:t>
            </a:r>
            <a:endParaRPr lang="en-GB" noProof="0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6096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2" hasCustomPrompt="1"/>
            <p:custDataLst>
              <p:tags r:id="rId5"/>
            </p:custDataLst>
          </p:nvPr>
        </p:nvSpPr>
        <p:spPr>
          <a:xfrm>
            <a:off x="6096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  <a:endParaRPr lang="en-GB" noProof="0" dirty="0"/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6096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20" name="Text Placeholder 14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6096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15" hasCustomPrompt="1"/>
            <p:custDataLst>
              <p:tags r:id="rId8"/>
            </p:custDataLst>
          </p:nvPr>
        </p:nvSpPr>
        <p:spPr>
          <a:xfrm>
            <a:off x="6248400" y="1524000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US" dirty="0"/>
              <a:t>##</a:t>
            </a:r>
            <a:endParaRPr lang="en-US" dirty="0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6248400" y="2435717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17" hasCustomPrompt="1"/>
            <p:custDataLst>
              <p:tags r:id="rId10"/>
            </p:custDataLst>
          </p:nvPr>
        </p:nvSpPr>
        <p:spPr>
          <a:xfrm>
            <a:off x="6248400" y="5170869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GB" noProof="0" dirty="0"/>
              <a:t>##</a:t>
            </a:r>
            <a:endParaRPr lang="en-GB" noProof="0" dirty="0"/>
          </a:p>
        </p:txBody>
      </p:sp>
      <p:sp>
        <p:nvSpPr>
          <p:cNvPr id="24" name="Text Placeholder 14"/>
          <p:cNvSpPr>
            <a:spLocks noGrp="1"/>
          </p:cNvSpPr>
          <p:nvPr>
            <p:ph type="body" sz="quarter" idx="18" hasCustomPrompt="1"/>
            <p:custDataLst>
              <p:tags r:id="rId11"/>
            </p:custDataLst>
          </p:nvPr>
        </p:nvSpPr>
        <p:spPr>
          <a:xfrm>
            <a:off x="6248400" y="4259151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25" name="Text Placeholder 14"/>
          <p:cNvSpPr>
            <a:spLocks noGrp="1"/>
          </p:cNvSpPr>
          <p:nvPr>
            <p:ph type="body" sz="quarter" idx="19" hasCustomPrompt="1"/>
            <p:custDataLst>
              <p:tags r:id="rId12"/>
            </p:custDataLst>
          </p:nvPr>
        </p:nvSpPr>
        <p:spPr>
          <a:xfrm>
            <a:off x="6248400" y="3347434"/>
            <a:ext cx="625736" cy="62184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lvl1pPr marL="0" indent="0" algn="ctr">
              <a:buNone/>
              <a:defRPr lang="en-US" sz="16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GB" noProof="0"/>
              <a:t>##</a:t>
            </a:r>
            <a:endParaRPr lang="en-GB" noProof="0"/>
          </a:p>
        </p:txBody>
      </p:sp>
      <p:sp>
        <p:nvSpPr>
          <p:cNvPr id="26" name="Text Placeholder 27"/>
          <p:cNvSpPr>
            <a:spLocks noGrp="1"/>
          </p:cNvSpPr>
          <p:nvPr>
            <p:ph type="body" sz="quarter" idx="20" hasCustomPrompt="1"/>
            <p:custDataLst>
              <p:tags r:id="rId13"/>
            </p:custDataLst>
          </p:nvPr>
        </p:nvSpPr>
        <p:spPr>
          <a:xfrm>
            <a:off x="1400174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27" name="Text Placeholder 27"/>
          <p:cNvSpPr>
            <a:spLocks noGrp="1"/>
          </p:cNvSpPr>
          <p:nvPr>
            <p:ph type="body" sz="quarter" idx="21" hasCustomPrompt="1"/>
            <p:custDataLst>
              <p:tags r:id="rId14"/>
            </p:custDataLst>
          </p:nvPr>
        </p:nvSpPr>
        <p:spPr>
          <a:xfrm>
            <a:off x="1400174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 baseline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2" hasCustomPrompt="1"/>
            <p:custDataLst>
              <p:tags r:id="rId15"/>
            </p:custDataLst>
          </p:nvPr>
        </p:nvSpPr>
        <p:spPr>
          <a:xfrm>
            <a:off x="1400174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23" hasCustomPrompt="1"/>
            <p:custDataLst>
              <p:tags r:id="rId16"/>
            </p:custDataLst>
          </p:nvPr>
        </p:nvSpPr>
        <p:spPr>
          <a:xfrm>
            <a:off x="1400174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24" hasCustomPrompt="1"/>
            <p:custDataLst>
              <p:tags r:id="rId17"/>
            </p:custDataLst>
          </p:nvPr>
        </p:nvSpPr>
        <p:spPr>
          <a:xfrm>
            <a:off x="1400174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25" hasCustomPrompt="1"/>
            <p:custDataLst>
              <p:tags r:id="rId18"/>
            </p:custDataLst>
          </p:nvPr>
        </p:nvSpPr>
        <p:spPr>
          <a:xfrm>
            <a:off x="1400174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26" hasCustomPrompt="1"/>
            <p:custDataLst>
              <p:tags r:id="rId19"/>
            </p:custDataLst>
          </p:nvPr>
        </p:nvSpPr>
        <p:spPr>
          <a:xfrm>
            <a:off x="1400174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27" hasCustomPrompt="1"/>
            <p:custDataLst>
              <p:tags r:id="rId20"/>
            </p:custDataLst>
          </p:nvPr>
        </p:nvSpPr>
        <p:spPr>
          <a:xfrm>
            <a:off x="1400174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34" name="Text Placeholder 27"/>
          <p:cNvSpPr>
            <a:spLocks noGrp="1"/>
          </p:cNvSpPr>
          <p:nvPr>
            <p:ph type="body" sz="quarter" idx="28" hasCustomPrompt="1"/>
            <p:custDataLst>
              <p:tags r:id="rId21"/>
            </p:custDataLst>
          </p:nvPr>
        </p:nvSpPr>
        <p:spPr>
          <a:xfrm>
            <a:off x="1400174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35" name="Text Placeholder 27"/>
          <p:cNvSpPr>
            <a:spLocks noGrp="1"/>
          </p:cNvSpPr>
          <p:nvPr>
            <p:ph type="body" sz="quarter" idx="29" hasCustomPrompt="1"/>
            <p:custDataLst>
              <p:tags r:id="rId22"/>
            </p:custDataLst>
          </p:nvPr>
        </p:nvSpPr>
        <p:spPr>
          <a:xfrm>
            <a:off x="1400174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36" name="Text Placeholder 27"/>
          <p:cNvSpPr>
            <a:spLocks noGrp="1"/>
          </p:cNvSpPr>
          <p:nvPr>
            <p:ph type="body" sz="quarter" idx="30" hasCustomPrompt="1"/>
            <p:custDataLst>
              <p:tags r:id="rId23"/>
            </p:custDataLst>
          </p:nvPr>
        </p:nvSpPr>
        <p:spPr>
          <a:xfrm>
            <a:off x="7038975" y="1574966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37" name="Text Placeholder 27"/>
          <p:cNvSpPr>
            <a:spLocks noGrp="1"/>
          </p:cNvSpPr>
          <p:nvPr>
            <p:ph type="body" sz="quarter" idx="31" hasCustomPrompt="1"/>
            <p:custDataLst>
              <p:tags r:id="rId24"/>
            </p:custDataLst>
          </p:nvPr>
        </p:nvSpPr>
        <p:spPr>
          <a:xfrm>
            <a:off x="7038975" y="1912825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38" name="Text Placeholder 27"/>
          <p:cNvSpPr>
            <a:spLocks noGrp="1"/>
          </p:cNvSpPr>
          <p:nvPr>
            <p:ph type="body" sz="quarter" idx="32" hasCustomPrompt="1"/>
            <p:custDataLst>
              <p:tags r:id="rId25"/>
            </p:custDataLst>
          </p:nvPr>
        </p:nvSpPr>
        <p:spPr>
          <a:xfrm>
            <a:off x="7038975" y="2514352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39" name="Text Placeholder 27"/>
          <p:cNvSpPr>
            <a:spLocks noGrp="1"/>
          </p:cNvSpPr>
          <p:nvPr>
            <p:ph type="body" sz="quarter" idx="33" hasCustomPrompt="1"/>
            <p:custDataLst>
              <p:tags r:id="rId26"/>
            </p:custDataLst>
          </p:nvPr>
        </p:nvSpPr>
        <p:spPr>
          <a:xfrm>
            <a:off x="7038975" y="2852211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40" name="Text Placeholder 27"/>
          <p:cNvSpPr>
            <a:spLocks noGrp="1"/>
          </p:cNvSpPr>
          <p:nvPr>
            <p:ph type="body" sz="quarter" idx="34" hasCustomPrompt="1"/>
            <p:custDataLst>
              <p:tags r:id="rId27"/>
            </p:custDataLst>
          </p:nvPr>
        </p:nvSpPr>
        <p:spPr>
          <a:xfrm>
            <a:off x="7038975" y="342496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41" name="Text Placeholder 27"/>
          <p:cNvSpPr>
            <a:spLocks noGrp="1"/>
          </p:cNvSpPr>
          <p:nvPr>
            <p:ph type="body" sz="quarter" idx="35" hasCustomPrompt="1"/>
            <p:custDataLst>
              <p:tags r:id="rId28"/>
            </p:custDataLst>
          </p:nvPr>
        </p:nvSpPr>
        <p:spPr>
          <a:xfrm>
            <a:off x="7038975" y="376282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42" name="Text Placeholder 27"/>
          <p:cNvSpPr>
            <a:spLocks noGrp="1"/>
          </p:cNvSpPr>
          <p:nvPr>
            <p:ph type="body" sz="quarter" idx="36" hasCustomPrompt="1"/>
            <p:custDataLst>
              <p:tags r:id="rId29"/>
            </p:custDataLst>
          </p:nvPr>
        </p:nvSpPr>
        <p:spPr>
          <a:xfrm>
            <a:off x="7038975" y="4312435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43" name="Text Placeholder 27"/>
          <p:cNvSpPr>
            <a:spLocks noGrp="1"/>
          </p:cNvSpPr>
          <p:nvPr>
            <p:ph type="body" sz="quarter" idx="37" hasCustomPrompt="1"/>
            <p:custDataLst>
              <p:tags r:id="rId30"/>
            </p:custDataLst>
          </p:nvPr>
        </p:nvSpPr>
        <p:spPr>
          <a:xfrm>
            <a:off x="7038975" y="4650294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sp>
        <p:nvSpPr>
          <p:cNvPr id="44" name="Text Placeholder 27"/>
          <p:cNvSpPr>
            <a:spLocks noGrp="1"/>
          </p:cNvSpPr>
          <p:nvPr>
            <p:ph type="body" sz="quarter" idx="38" hasCustomPrompt="1"/>
            <p:custDataLst>
              <p:tags r:id="rId31"/>
            </p:custDataLst>
          </p:nvPr>
        </p:nvSpPr>
        <p:spPr>
          <a:xfrm>
            <a:off x="7038975" y="5253073"/>
            <a:ext cx="4543426" cy="32385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标题</a:t>
            </a:r>
            <a:endParaRPr lang="zh-CN" altLang="en-US" noProof="0" dirty="0"/>
          </a:p>
        </p:txBody>
      </p:sp>
      <p:sp>
        <p:nvSpPr>
          <p:cNvPr id="45" name="Text Placeholder 27"/>
          <p:cNvSpPr>
            <a:spLocks noGrp="1"/>
          </p:cNvSpPr>
          <p:nvPr>
            <p:ph type="body" sz="quarter" idx="39" hasCustomPrompt="1"/>
            <p:custDataLst>
              <p:tags r:id="rId32"/>
            </p:custDataLst>
          </p:nvPr>
        </p:nvSpPr>
        <p:spPr>
          <a:xfrm>
            <a:off x="7038975" y="5590932"/>
            <a:ext cx="4543426" cy="193899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副标题</a:t>
            </a:r>
            <a:endParaRPr lang="zh-CN" altLang="en-US" noProof="0" dirty="0"/>
          </a:p>
        </p:txBody>
      </p:sp>
      <p:pic>
        <p:nvPicPr>
          <p:cNvPr id="46" name="Picture 45"/>
          <p:cNvPicPr>
            <a:picLocks noChangeAspect="1"/>
          </p:cNvPicPr>
          <p:nvPr userDrawn="1">
            <p:custDataLst>
              <p:tags r:id="rId3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48" name="Picture 13"/>
          <p:cNvPicPr>
            <a:picLocks noChangeAspect="1"/>
          </p:cNvPicPr>
          <p:nvPr userDrawn="1">
            <p:custDataLst>
              <p:tags r:id="rId35"/>
            </p:custDataLst>
          </p:nvPr>
        </p:nvPicPr>
        <p:blipFill>
          <a:blip r:embed="rId36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Agenda 3">
    <p:bg>
      <p:bgPr>
        <a:gradFill>
          <a:gsLst>
            <a:gs pos="0">
              <a:srgbClr val="0F5F7E"/>
            </a:gs>
            <a:gs pos="100000">
              <a:srgbClr val="008CB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10456945" y="6133788"/>
            <a:ext cx="1120100" cy="348629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9600" y="609600"/>
            <a:ext cx="10974018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lang="en-US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31" name="Content Placeholder 2"/>
          <p:cNvSpPr>
            <a:spLocks noGrp="1"/>
          </p:cNvSpPr>
          <p:nvPr>
            <p:ph sz="quarter" idx="24" hasCustomPrompt="1"/>
            <p:custDataLst>
              <p:tags r:id="rId5"/>
            </p:custDataLst>
          </p:nvPr>
        </p:nvSpPr>
        <p:spPr>
          <a:xfrm>
            <a:off x="609600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noProof="0" dirty="0"/>
          </a:p>
          <a:p>
            <a:pPr lvl="2"/>
            <a:r>
              <a:rPr lang="zh-CN" altLang="en-US" noProof="0" dirty="0"/>
              <a:t>三级</a:t>
            </a:r>
            <a:endParaRPr lang="en-GB" noProof="0" dirty="0"/>
          </a:p>
          <a:p>
            <a:pPr lvl="3"/>
            <a:r>
              <a:rPr lang="zh-CN" altLang="en-US" noProof="0" dirty="0"/>
              <a:t>四级</a:t>
            </a:r>
            <a:endParaRPr lang="en-GB" noProof="0" dirty="0"/>
          </a:p>
          <a:p>
            <a:pPr lvl="4"/>
            <a:r>
              <a:rPr lang="zh-CN" altLang="en-US" noProof="0" dirty="0"/>
              <a:t>五级</a:t>
            </a:r>
            <a:endParaRPr lang="en-GB" noProof="0" dirty="0"/>
          </a:p>
        </p:txBody>
      </p:sp>
      <p:sp>
        <p:nvSpPr>
          <p:cNvPr id="33" name="Content Placeholder 2"/>
          <p:cNvSpPr>
            <a:spLocks noGrp="1"/>
          </p:cNvSpPr>
          <p:nvPr>
            <p:ph sz="quarter" idx="25" hasCustomPrompt="1"/>
            <p:custDataLst>
              <p:tags r:id="rId6"/>
            </p:custDataLst>
          </p:nvPr>
        </p:nvSpPr>
        <p:spPr>
          <a:xfrm>
            <a:off x="2852471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4" name="Content Placeholder 2"/>
          <p:cNvSpPr>
            <a:spLocks noGrp="1"/>
          </p:cNvSpPr>
          <p:nvPr>
            <p:ph sz="quarter" idx="26" hasCustomPrompt="1"/>
            <p:custDataLst>
              <p:tags r:id="rId7"/>
            </p:custDataLst>
          </p:nvPr>
        </p:nvSpPr>
        <p:spPr>
          <a:xfrm>
            <a:off x="509534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5" name="Content Placeholder 2"/>
          <p:cNvSpPr>
            <a:spLocks noGrp="1"/>
          </p:cNvSpPr>
          <p:nvPr>
            <p:ph sz="quarter" idx="27" hasCustomPrompt="1"/>
            <p:custDataLst>
              <p:tags r:id="rId8"/>
            </p:custDataLst>
          </p:nvPr>
        </p:nvSpPr>
        <p:spPr>
          <a:xfrm>
            <a:off x="7338213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6" name="Content Placeholder 2"/>
          <p:cNvSpPr>
            <a:spLocks noGrp="1"/>
          </p:cNvSpPr>
          <p:nvPr>
            <p:ph sz="quarter" idx="28" hasCustomPrompt="1"/>
            <p:custDataLst>
              <p:tags r:id="rId9"/>
            </p:custDataLst>
          </p:nvPr>
        </p:nvSpPr>
        <p:spPr>
          <a:xfrm>
            <a:off x="9581082" y="3051017"/>
            <a:ext cx="2002536" cy="2695027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1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9"/>
            <p:custDataLst>
              <p:tags r:id="rId10"/>
            </p:custDataLst>
          </p:nvPr>
        </p:nvSpPr>
        <p:spPr>
          <a:xfrm>
            <a:off x="609600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30"/>
            <p:custDataLst>
              <p:tags r:id="rId11"/>
            </p:custDataLst>
          </p:nvPr>
        </p:nvSpPr>
        <p:spPr>
          <a:xfrm>
            <a:off x="2852471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31"/>
            <p:custDataLst>
              <p:tags r:id="rId12"/>
            </p:custDataLst>
          </p:nvPr>
        </p:nvSpPr>
        <p:spPr>
          <a:xfrm>
            <a:off x="5094732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32"/>
            <p:custDataLst>
              <p:tags r:id="rId13"/>
            </p:custDataLst>
          </p:nvPr>
        </p:nvSpPr>
        <p:spPr>
          <a:xfrm>
            <a:off x="733821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33"/>
            <p:custDataLst>
              <p:tags r:id="rId14"/>
            </p:custDataLst>
          </p:nvPr>
        </p:nvSpPr>
        <p:spPr>
          <a:xfrm>
            <a:off x="9579864" y="2313186"/>
            <a:ext cx="2002535" cy="639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1663200"/>
            <a:ext cx="10972800" cy="42156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noProof="0" dirty="0"/>
          </a:p>
          <a:p>
            <a:pPr lvl="2"/>
            <a:r>
              <a:rPr lang="zh-CN" altLang="en-US" noProof="0" dirty="0"/>
              <a:t>三级</a:t>
            </a:r>
            <a:endParaRPr lang="en-GB" noProof="0" dirty="0"/>
          </a:p>
          <a:p>
            <a:pPr lvl="3"/>
            <a:r>
              <a:rPr lang="zh-CN" altLang="en-US" noProof="0" dirty="0"/>
              <a:t>四级</a:t>
            </a:r>
            <a:endParaRPr lang="en-GB" noProof="0" dirty="0"/>
          </a:p>
          <a:p>
            <a:pPr lvl="4"/>
            <a:r>
              <a:rPr lang="zh-CN" altLang="en-US" noProof="0" dirty="0"/>
              <a:t>五级</a:t>
            </a:r>
            <a:endParaRPr lang="en-GB" noProof="0" dirty="0"/>
          </a:p>
        </p:txBody>
      </p:sp>
      <p:pic>
        <p:nvPicPr>
          <p:cNvPr id="8" name="Picture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with Sec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22" hasCustomPrompt="1"/>
            <p:custDataLst>
              <p:tags r:id="rId2"/>
            </p:custDataLst>
          </p:nvPr>
        </p:nvSpPr>
        <p:spPr>
          <a:xfrm>
            <a:off x="609600" y="139738"/>
            <a:ext cx="4549453" cy="410233"/>
          </a:xfrm>
          <a:prstGeom prst="rect">
            <a:avLst/>
          </a:prstGeom>
        </p:spPr>
        <p:txBody>
          <a:bodyPr lIns="0" rIns="0" anchor="t"/>
          <a:lstStyle>
            <a:lvl1pPr marL="0" indent="0">
              <a:buFontTx/>
              <a:buNone/>
              <a:defRPr sz="11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单击此处添加章节标题</a:t>
            </a:r>
            <a:endParaRPr lang="zh-CN" altLang="en-US" noProof="0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7"/>
            </p:custDataLst>
          </p:nvPr>
        </p:nvSpPr>
        <p:spPr>
          <a:xfrm>
            <a:off x="609600" y="1663200"/>
            <a:ext cx="10972800" cy="4226400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pic>
        <p:nvPicPr>
          <p:cNvPr id="5" name="Picture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39738"/>
            <a:ext cx="503583" cy="173918"/>
          </a:xfrm>
          <a:prstGeom prst="rect">
            <a:avLst/>
          </a:prstGeom>
        </p:spPr>
      </p:pic>
      <p:pic>
        <p:nvPicPr>
          <p:cNvPr id="10" name="Picture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/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2" hasCustomPrompt="1"/>
            <p:custDataLst>
              <p:tags r:id="rId7"/>
            </p:custDataLst>
          </p:nvPr>
        </p:nvSpPr>
        <p:spPr>
          <a:xfrm>
            <a:off x="6226629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609600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/>
            <p:custDataLst>
              <p:tags r:id="rId9"/>
            </p:custDataLst>
          </p:nvPr>
        </p:nvSpPr>
        <p:spPr>
          <a:xfrm>
            <a:off x="6226629" y="1524002"/>
            <a:ext cx="5356225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1" name="Picture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2108778"/>
            <a:ext cx="3481523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2" hasCustomPrompt="1"/>
            <p:custDataLst>
              <p:tags r:id="rId7"/>
            </p:custDataLst>
          </p:nvPr>
        </p:nvSpPr>
        <p:spPr>
          <a:xfrm>
            <a:off x="8100205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3" name="Content Placeholder 2"/>
          <p:cNvSpPr>
            <a:spLocks noGrp="1"/>
          </p:cNvSpPr>
          <p:nvPr>
            <p:ph sz="quarter" idx="29" hasCustomPrompt="1"/>
            <p:custDataLst>
              <p:tags r:id="rId8"/>
            </p:custDataLst>
          </p:nvPr>
        </p:nvSpPr>
        <p:spPr>
          <a:xfrm>
            <a:off x="4354903" y="2108778"/>
            <a:ext cx="3482195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5"/>
            <p:custDataLst>
              <p:tags r:id="rId9"/>
            </p:custDataLst>
          </p:nvPr>
        </p:nvSpPr>
        <p:spPr>
          <a:xfrm>
            <a:off x="609601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30"/>
            <p:custDataLst>
              <p:tags r:id="rId10"/>
            </p:custDataLst>
          </p:nvPr>
        </p:nvSpPr>
        <p:spPr>
          <a:xfrm>
            <a:off x="4354568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31"/>
            <p:custDataLst>
              <p:tags r:id="rId11"/>
            </p:custDataLst>
          </p:nvPr>
        </p:nvSpPr>
        <p:spPr>
          <a:xfrm>
            <a:off x="8100879" y="1524002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6" name="Picture 1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7" name="Content Placeholder 2"/>
          <p:cNvSpPr>
            <a:spLocks noGrp="1"/>
          </p:cNvSpPr>
          <p:nvPr>
            <p:ph sz="quarter" idx="35" hasCustomPrompt="1"/>
            <p:custDataLst>
              <p:tags r:id="rId7"/>
            </p:custDataLst>
          </p:nvPr>
        </p:nvSpPr>
        <p:spPr>
          <a:xfrm>
            <a:off x="3390889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9" name="Content Placeholder 2"/>
          <p:cNvSpPr>
            <a:spLocks noGrp="1"/>
          </p:cNvSpPr>
          <p:nvPr>
            <p:ph sz="quarter" idx="37" hasCustomPrompt="1"/>
            <p:custDataLst>
              <p:tags r:id="rId8"/>
            </p:custDataLst>
          </p:nvPr>
        </p:nvSpPr>
        <p:spPr>
          <a:xfrm>
            <a:off x="6172178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1" name="Content Placeholder 2"/>
          <p:cNvSpPr>
            <a:spLocks noGrp="1"/>
          </p:cNvSpPr>
          <p:nvPr>
            <p:ph sz="quarter" idx="39" hasCustomPrompt="1"/>
            <p:custDataLst>
              <p:tags r:id="rId9"/>
            </p:custDataLst>
          </p:nvPr>
        </p:nvSpPr>
        <p:spPr>
          <a:xfrm>
            <a:off x="8953467" y="2108778"/>
            <a:ext cx="2615487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/>
            <p:custDataLst>
              <p:tags r:id="rId10"/>
            </p:custDataLst>
          </p:nvPr>
        </p:nvSpPr>
        <p:spPr>
          <a:xfrm>
            <a:off x="609601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40"/>
            <p:custDataLst>
              <p:tags r:id="rId11"/>
            </p:custDataLst>
          </p:nvPr>
        </p:nvSpPr>
        <p:spPr>
          <a:xfrm>
            <a:off x="3390889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41"/>
            <p:custDataLst>
              <p:tags r:id="rId12"/>
            </p:custDataLst>
          </p:nvPr>
        </p:nvSpPr>
        <p:spPr>
          <a:xfrm>
            <a:off x="6172177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42"/>
            <p:custDataLst>
              <p:tags r:id="rId13"/>
            </p:custDataLst>
          </p:nvPr>
        </p:nvSpPr>
        <p:spPr>
          <a:xfrm>
            <a:off x="8953465" y="1524002"/>
            <a:ext cx="2615486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9" name="Picture 1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4"/>
            <p:custDataLst>
              <p:tags r:id="rId7"/>
            </p:custDataLst>
          </p:nvPr>
        </p:nvSpPr>
        <p:spPr>
          <a:xfrm>
            <a:off x="6226175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单击图标添加图片</a:t>
            </a:r>
            <a:endParaRPr lang="en-US" altLang="zh-CN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609601" y="1524002"/>
            <a:ext cx="5355770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1" name="Picture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ntent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226628" y="2108778"/>
            <a:ext cx="535577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/>
            <p:custDataLst>
              <p:tags r:id="rId7"/>
            </p:custDataLst>
          </p:nvPr>
        </p:nvSpPr>
        <p:spPr>
          <a:xfrm>
            <a:off x="609148" y="1524001"/>
            <a:ext cx="5356225" cy="43506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单击图标添加图片</a:t>
            </a:r>
            <a:endParaRPr lang="en-US" altLang="zh-CN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6226628" y="1524002"/>
            <a:ext cx="5355771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1" name="Picture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单击此处添加副标题</a:t>
            </a:r>
            <a:endParaRPr lang="zh-CN" altLang="en-US" noProof="0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6"/>
            </p:custDataLst>
          </p:nvPr>
        </p:nvSpPr>
        <p:spPr>
          <a:xfrm>
            <a:off x="609600" y="4383315"/>
            <a:ext cx="3481523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2" hasCustomPrompt="1"/>
            <p:custDataLst>
              <p:tags r:id="rId7"/>
            </p:custDataLst>
          </p:nvPr>
        </p:nvSpPr>
        <p:spPr>
          <a:xfrm>
            <a:off x="8100205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3" name="Content Placeholder 2"/>
          <p:cNvSpPr>
            <a:spLocks noGrp="1"/>
          </p:cNvSpPr>
          <p:nvPr>
            <p:ph sz="quarter" idx="29" hasCustomPrompt="1"/>
            <p:custDataLst>
              <p:tags r:id="rId8"/>
            </p:custDataLst>
          </p:nvPr>
        </p:nvSpPr>
        <p:spPr>
          <a:xfrm>
            <a:off x="4354903" y="4383315"/>
            <a:ext cx="3482195" cy="1495198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19" name="Content Placeholder 2"/>
          <p:cNvSpPr>
            <a:spLocks noGrp="1"/>
          </p:cNvSpPr>
          <p:nvPr>
            <p:ph sz="quarter" idx="31" hasCustomPrompt="1"/>
            <p:custDataLst>
              <p:tags r:id="rId9"/>
            </p:custDataLst>
          </p:nvPr>
        </p:nvSpPr>
        <p:spPr>
          <a:xfrm>
            <a:off x="609600" y="1524001"/>
            <a:ext cx="3481523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/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zh-CN" altLang="en-US" dirty="0"/>
              <a:t>单击此处插入对象</a:t>
            </a:r>
            <a:endParaRPr lang="en-US" altLang="zh-CN" dirty="0"/>
          </a:p>
        </p:txBody>
      </p:sp>
      <p:sp>
        <p:nvSpPr>
          <p:cNvPr id="20" name="Content Placeholder 2"/>
          <p:cNvSpPr>
            <a:spLocks noGrp="1"/>
          </p:cNvSpPr>
          <p:nvPr>
            <p:ph sz="quarter" idx="32" hasCustomPrompt="1"/>
            <p:custDataLst>
              <p:tags r:id="rId10"/>
            </p:custDataLst>
          </p:nvPr>
        </p:nvSpPr>
        <p:spPr>
          <a:xfrm>
            <a:off x="8100205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/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/>
            </a:lvl3pPr>
            <a:lvl4pPr marL="914400" indent="-231775">
              <a:defRPr sz="1400"/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单击此处插入对象</a:t>
            </a:r>
            <a:endParaRPr lang="en-US" altLang="zh-CN" dirty="0"/>
          </a:p>
        </p:txBody>
      </p:sp>
      <p:sp>
        <p:nvSpPr>
          <p:cNvPr id="21" name="Content Placeholder 2"/>
          <p:cNvSpPr>
            <a:spLocks noGrp="1"/>
          </p:cNvSpPr>
          <p:nvPr>
            <p:ph sz="quarter" idx="33" hasCustomPrompt="1"/>
            <p:custDataLst>
              <p:tags r:id="rId11"/>
            </p:custDataLst>
          </p:nvPr>
        </p:nvSpPr>
        <p:spPr>
          <a:xfrm>
            <a:off x="4354903" y="1524001"/>
            <a:ext cx="3482195" cy="264544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defRPr sz="1600"/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/>
            </a:lvl3pPr>
            <a:lvl4pPr marL="914400" indent="-231775">
              <a:defRPr sz="1400"/>
            </a:lvl4pPr>
            <a:lvl5pPr marL="1146175" indent="-231775">
              <a:defRPr sz="1400"/>
            </a:lvl5pPr>
          </a:lstStyle>
          <a:p>
            <a:pPr lvl="0"/>
            <a:r>
              <a:rPr lang="zh-CN" altLang="en-US" dirty="0"/>
              <a:t>单击此处插入对象</a:t>
            </a:r>
            <a:endParaRPr lang="en-US" altLang="zh-CN" dirty="0"/>
          </a:p>
        </p:txBody>
      </p:sp>
      <p:pic>
        <p:nvPicPr>
          <p:cNvPr id="16" name="Picture 1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en-GB" altLang="zh-CN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US" dirty="0"/>
          </a:p>
        </p:txBody>
      </p:sp>
      <p:pic>
        <p:nvPicPr>
          <p:cNvPr id="8" name="Picture 7" descr="A picture containing display&#10;&#10;Description automatically generate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04123" y="1541661"/>
            <a:ext cx="6783755" cy="5104776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sz="quarter" idx="21" hasCustomPrompt="1"/>
            <p:custDataLst>
              <p:tags r:id="rId8"/>
            </p:custDataLst>
          </p:nvPr>
        </p:nvSpPr>
        <p:spPr>
          <a:xfrm>
            <a:off x="3762375" y="1938567"/>
            <a:ext cx="4667250" cy="2628900"/>
          </a:xfrm>
          <a:prstGeom prst="rect">
            <a:avLst/>
          </a:prstGeom>
        </p:spPr>
        <p:txBody>
          <a:bodyPr anchor="ctr"/>
          <a:lstStyle>
            <a:lvl1pPr algn="ctr">
              <a:defRPr sz="16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单击图标插入图片</a:t>
            </a:r>
            <a:endParaRPr lang="en-GB" noProof="0" dirty="0"/>
          </a:p>
        </p:txBody>
      </p:sp>
      <p:pic>
        <p:nvPicPr>
          <p:cNvPr id="11" name="Picture 1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/ Jo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en-GB" altLang="zh-CN" dirty="0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 dirty="0"/>
              <a:t>单击此处添加标题</a:t>
            </a:r>
            <a:endParaRPr lang="en-GB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1" hasCustomPrompt="1"/>
            <p:custDataLst>
              <p:tags r:id="rId6"/>
            </p:custDataLst>
          </p:nvPr>
        </p:nvSpPr>
        <p:spPr>
          <a:xfrm>
            <a:off x="60960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2" hasCustomPrompt="1"/>
            <p:custDataLst>
              <p:tags r:id="rId7"/>
            </p:custDataLst>
          </p:nvPr>
        </p:nvSpPr>
        <p:spPr>
          <a:xfrm>
            <a:off x="248602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23" hasCustomPrompt="1"/>
            <p:custDataLst>
              <p:tags r:id="rId8"/>
            </p:custDataLst>
          </p:nvPr>
        </p:nvSpPr>
        <p:spPr>
          <a:xfrm>
            <a:off x="248602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24" hasCustomPrompt="1"/>
            <p:custDataLst>
              <p:tags r:id="rId9"/>
            </p:custDataLst>
          </p:nvPr>
        </p:nvSpPr>
        <p:spPr>
          <a:xfrm>
            <a:off x="248602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5" hasCustomPrompt="1"/>
            <p:custDataLst>
              <p:tags r:id="rId10"/>
            </p:custDataLst>
          </p:nvPr>
        </p:nvSpPr>
        <p:spPr>
          <a:xfrm>
            <a:off x="4391750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6" hasCustomPrompt="1"/>
            <p:custDataLst>
              <p:tags r:id="rId11"/>
            </p:custDataLst>
          </p:nvPr>
        </p:nvSpPr>
        <p:spPr>
          <a:xfrm>
            <a:off x="6268175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7" hasCustomPrompt="1"/>
            <p:custDataLst>
              <p:tags r:id="rId12"/>
            </p:custDataLst>
          </p:nvPr>
        </p:nvSpPr>
        <p:spPr>
          <a:xfrm>
            <a:off x="6268175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8" hasCustomPrompt="1"/>
            <p:custDataLst>
              <p:tags r:id="rId13"/>
            </p:custDataLst>
          </p:nvPr>
        </p:nvSpPr>
        <p:spPr>
          <a:xfrm>
            <a:off x="6268175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9" hasCustomPrompt="1"/>
            <p:custDataLst>
              <p:tags r:id="rId14"/>
            </p:custDataLst>
          </p:nvPr>
        </p:nvSpPr>
        <p:spPr>
          <a:xfrm>
            <a:off x="8173899" y="1657350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30" hasCustomPrompt="1"/>
            <p:custDataLst>
              <p:tags r:id="rId15"/>
            </p:custDataLst>
          </p:nvPr>
        </p:nvSpPr>
        <p:spPr>
          <a:xfrm>
            <a:off x="10050324" y="1657351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31" hasCustomPrompt="1"/>
            <p:custDataLst>
              <p:tags r:id="rId16"/>
            </p:custDataLst>
          </p:nvPr>
        </p:nvSpPr>
        <p:spPr>
          <a:xfrm>
            <a:off x="10050324" y="19676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32" hasCustomPrompt="1"/>
            <p:custDataLst>
              <p:tags r:id="rId17"/>
            </p:custDataLst>
          </p:nvPr>
        </p:nvSpPr>
        <p:spPr>
          <a:xfrm>
            <a:off x="10050324" y="2277886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33" hasCustomPrompt="1"/>
            <p:custDataLst>
              <p:tags r:id="rId18"/>
            </p:custDataLst>
          </p:nvPr>
        </p:nvSpPr>
        <p:spPr>
          <a:xfrm>
            <a:off x="60960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34" hasCustomPrompt="1"/>
            <p:custDataLst>
              <p:tags r:id="rId19"/>
            </p:custDataLst>
          </p:nvPr>
        </p:nvSpPr>
        <p:spPr>
          <a:xfrm>
            <a:off x="248602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35" hasCustomPrompt="1"/>
            <p:custDataLst>
              <p:tags r:id="rId20"/>
            </p:custDataLst>
          </p:nvPr>
        </p:nvSpPr>
        <p:spPr>
          <a:xfrm>
            <a:off x="248602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36" hasCustomPrompt="1"/>
            <p:custDataLst>
              <p:tags r:id="rId21"/>
            </p:custDataLst>
          </p:nvPr>
        </p:nvSpPr>
        <p:spPr>
          <a:xfrm>
            <a:off x="248602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37" hasCustomPrompt="1"/>
            <p:custDataLst>
              <p:tags r:id="rId22"/>
            </p:custDataLst>
          </p:nvPr>
        </p:nvSpPr>
        <p:spPr>
          <a:xfrm>
            <a:off x="4391750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38" hasCustomPrompt="1"/>
            <p:custDataLst>
              <p:tags r:id="rId23"/>
            </p:custDataLst>
          </p:nvPr>
        </p:nvSpPr>
        <p:spPr>
          <a:xfrm>
            <a:off x="6268175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39" hasCustomPrompt="1"/>
            <p:custDataLst>
              <p:tags r:id="rId24"/>
            </p:custDataLst>
          </p:nvPr>
        </p:nvSpPr>
        <p:spPr>
          <a:xfrm>
            <a:off x="6268175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40" hasCustomPrompt="1"/>
            <p:custDataLst>
              <p:tags r:id="rId25"/>
            </p:custDataLst>
          </p:nvPr>
        </p:nvSpPr>
        <p:spPr>
          <a:xfrm>
            <a:off x="6268175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41" hasCustomPrompt="1"/>
            <p:custDataLst>
              <p:tags r:id="rId26"/>
            </p:custDataLst>
          </p:nvPr>
        </p:nvSpPr>
        <p:spPr>
          <a:xfrm>
            <a:off x="8173899" y="3894318"/>
            <a:ext cx="1762125" cy="198120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单击插入图片</a:t>
            </a:r>
            <a:endParaRPr lang="en-US" altLang="zh-CN" dirty="0"/>
          </a:p>
        </p:txBody>
      </p:sp>
      <p:sp>
        <p:nvSpPr>
          <p:cNvPr id="35" name="Text Placeholder 6"/>
          <p:cNvSpPr>
            <a:spLocks noGrp="1"/>
          </p:cNvSpPr>
          <p:nvPr>
            <p:ph type="body" sz="quarter" idx="42" hasCustomPrompt="1"/>
            <p:custDataLst>
              <p:tags r:id="rId27"/>
            </p:custDataLst>
          </p:nvPr>
        </p:nvSpPr>
        <p:spPr>
          <a:xfrm>
            <a:off x="10050324" y="3894319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姓名</a:t>
            </a:r>
            <a:endParaRPr lang="en-US" altLang="zh-CN" dirty="0"/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43" hasCustomPrompt="1"/>
            <p:custDataLst>
              <p:tags r:id="rId28"/>
            </p:custDataLst>
          </p:nvPr>
        </p:nvSpPr>
        <p:spPr>
          <a:xfrm>
            <a:off x="10050324" y="4204587"/>
            <a:ext cx="1532076" cy="2487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职位</a:t>
            </a:r>
            <a:endParaRPr lang="en-US" altLang="zh-CN" dirty="0"/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44" hasCustomPrompt="1"/>
            <p:custDataLst>
              <p:tags r:id="rId29"/>
            </p:custDataLst>
          </p:nvPr>
        </p:nvSpPr>
        <p:spPr>
          <a:xfrm>
            <a:off x="10050324" y="4514854"/>
            <a:ext cx="1532076" cy="136066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1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描述</a:t>
            </a:r>
            <a:endParaRPr lang="en-US" altLang="zh-CN" dirty="0"/>
          </a:p>
        </p:txBody>
      </p:sp>
      <p:pic>
        <p:nvPicPr>
          <p:cNvPr id="39" name="Picture 13"/>
          <p:cNvPicPr>
            <a:picLocks noChangeAspect="1"/>
          </p:cNvPicPr>
          <p:nvPr userDrawn="1">
            <p:custDataLst>
              <p:tags r:id="rId30"/>
            </p:custDataLst>
          </p:nvPr>
        </p:nvPicPr>
        <p:blipFill>
          <a:blip r:embed="rId31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 /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18" name="Content Placeholder 2"/>
          <p:cNvSpPr>
            <a:spLocks noGrp="1"/>
          </p:cNvSpPr>
          <p:nvPr>
            <p:ph sz="quarter" idx="21" hasCustomPrompt="1"/>
            <p:custDataLst>
              <p:tags r:id="rId4"/>
            </p:custDataLst>
          </p:nvPr>
        </p:nvSpPr>
        <p:spPr>
          <a:xfrm>
            <a:off x="609600" y="4276448"/>
            <a:ext cx="3481523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22" hasCustomPrompt="1"/>
            <p:custDataLst>
              <p:tags r:id="rId5"/>
            </p:custDataLst>
          </p:nvPr>
        </p:nvSpPr>
        <p:spPr>
          <a:xfrm>
            <a:off x="8100205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23" name="Content Placeholder 2"/>
          <p:cNvSpPr>
            <a:spLocks noGrp="1"/>
          </p:cNvSpPr>
          <p:nvPr>
            <p:ph sz="quarter" idx="29" hasCustomPrompt="1"/>
            <p:custDataLst>
              <p:tags r:id="rId6"/>
            </p:custDataLst>
          </p:nvPr>
        </p:nvSpPr>
        <p:spPr>
          <a:xfrm>
            <a:off x="4354903" y="4276448"/>
            <a:ext cx="3482195" cy="1596031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noProof="0" dirty="0"/>
              <a:t>单击此处添加文本</a:t>
            </a:r>
            <a:endParaRPr lang="zh-CN" altLang="en-US" noProof="0" dirty="0"/>
          </a:p>
          <a:p>
            <a:pPr lvl="1"/>
            <a:r>
              <a:rPr lang="zh-CN" altLang="en-US" noProof="0" dirty="0"/>
              <a:t>二级</a:t>
            </a:r>
            <a:endParaRPr lang="en-GB" altLang="zh-CN" noProof="0" dirty="0"/>
          </a:p>
          <a:p>
            <a:pPr lvl="2"/>
            <a:r>
              <a:rPr lang="zh-CN" altLang="en-US" noProof="0" dirty="0"/>
              <a:t>三级</a:t>
            </a:r>
            <a:endParaRPr lang="en-GB" altLang="zh-CN" noProof="0" dirty="0"/>
          </a:p>
          <a:p>
            <a:pPr lvl="3"/>
            <a:r>
              <a:rPr lang="zh-CN" altLang="en-US" noProof="0" dirty="0"/>
              <a:t>四级</a:t>
            </a:r>
            <a:endParaRPr lang="en-GB" altLang="zh-CN" noProof="0" dirty="0"/>
          </a:p>
          <a:p>
            <a:pPr lvl="4"/>
            <a:r>
              <a:rPr lang="zh-CN" altLang="en-US" noProof="0" dirty="0"/>
              <a:t>五级</a:t>
            </a:r>
            <a:endParaRPr lang="en-GB" altLang="zh-CN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32"/>
            <p:custDataLst>
              <p:tags r:id="rId7"/>
            </p:custDataLst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单击图标添加图片</a:t>
            </a:r>
            <a:endParaRPr lang="en-GB" noProof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5"/>
            <p:custDataLst>
              <p:tags r:id="rId8"/>
            </p:custDataLst>
          </p:nvPr>
        </p:nvSpPr>
        <p:spPr>
          <a:xfrm>
            <a:off x="609601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33"/>
            <p:custDataLst>
              <p:tags r:id="rId9"/>
            </p:custDataLst>
          </p:nvPr>
        </p:nvSpPr>
        <p:spPr>
          <a:xfrm>
            <a:off x="4355576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31"/>
            <p:custDataLst>
              <p:tags r:id="rId10"/>
            </p:custDataLst>
          </p:nvPr>
        </p:nvSpPr>
        <p:spPr>
          <a:xfrm>
            <a:off x="8100205" y="3691671"/>
            <a:ext cx="348152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pic>
        <p:nvPicPr>
          <p:cNvPr id="12" name="Picture 1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sp>
        <p:nvSpPr>
          <p:cNvPr id="6" name="Picture Placeholder 2"/>
          <p:cNvSpPr>
            <a:spLocks noGrp="1"/>
          </p:cNvSpPr>
          <p:nvPr>
            <p:ph type="pic" sz="quarter" idx="32"/>
            <p:custDataLst>
              <p:tags r:id="rId4"/>
            </p:custDataLst>
          </p:nvPr>
        </p:nvSpPr>
        <p:spPr>
          <a:xfrm>
            <a:off x="0" y="0"/>
            <a:ext cx="12192000" cy="58674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单击图标添加图片</a:t>
            </a:r>
            <a:endParaRPr lang="en-GB" noProof="0"/>
          </a:p>
        </p:txBody>
      </p:sp>
      <p:pic>
        <p:nvPicPr>
          <p:cNvPr id="7" name="Picture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Object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32"/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单击图标添加图片</a:t>
            </a:r>
            <a:endParaRPr lang="en-GB" noProof="0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/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>
            <p:custDataLst>
              <p:tags r:id="rId2"/>
            </p:custDataLst>
          </p:nvPr>
        </p:nvSpPr>
        <p:spPr>
          <a:xfrm>
            <a:off x="-1" y="1"/>
            <a:ext cx="12192001" cy="6871266"/>
          </a:xfrm>
          <a:custGeom>
            <a:avLst/>
            <a:gdLst>
              <a:gd name="connsiteX0" fmla="*/ 0 w 12192001"/>
              <a:gd name="connsiteY0" fmla="*/ 0 h 6860633"/>
              <a:gd name="connsiteX1" fmla="*/ 12192001 w 12192001"/>
              <a:gd name="connsiteY1" fmla="*/ 0 h 6860633"/>
              <a:gd name="connsiteX2" fmla="*/ 12192001 w 12192001"/>
              <a:gd name="connsiteY2" fmla="*/ 6860633 h 6860633"/>
              <a:gd name="connsiteX3" fmla="*/ 0 w 12192001"/>
              <a:gd name="connsiteY3" fmla="*/ 6860633 h 6860633"/>
              <a:gd name="connsiteX4" fmla="*/ 0 w 12192001"/>
              <a:gd name="connsiteY4" fmla="*/ 0 h 6860633"/>
              <a:gd name="connsiteX0-1" fmla="*/ 0 w 12192001"/>
              <a:gd name="connsiteY0-2" fmla="*/ 0 h 6871266"/>
              <a:gd name="connsiteX1-3" fmla="*/ 12192001 w 12192001"/>
              <a:gd name="connsiteY1-4" fmla="*/ 0 h 6871266"/>
              <a:gd name="connsiteX2-5" fmla="*/ 12181368 w 12192001"/>
              <a:gd name="connsiteY2-6" fmla="*/ 6871266 h 6871266"/>
              <a:gd name="connsiteX3-7" fmla="*/ 0 w 12192001"/>
              <a:gd name="connsiteY3-8" fmla="*/ 6860633 h 6871266"/>
              <a:gd name="connsiteX4-9" fmla="*/ 0 w 12192001"/>
              <a:gd name="connsiteY4-10" fmla="*/ 0 h 68712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1" h="6871266">
                <a:moveTo>
                  <a:pt x="0" y="0"/>
                </a:moveTo>
                <a:lnTo>
                  <a:pt x="12192001" y="0"/>
                </a:lnTo>
                <a:cubicBezTo>
                  <a:pt x="12188457" y="2290422"/>
                  <a:pt x="12184912" y="4580844"/>
                  <a:pt x="12181368" y="6871266"/>
                </a:cubicBezTo>
                <a:lnTo>
                  <a:pt x="0" y="686063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5000">
                <a:srgbClr val="0F5F7E"/>
              </a:gs>
              <a:gs pos="35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2"/>
            <p:custDataLst>
              <p:tags r:id="rId3"/>
            </p:custDataLst>
          </p:nvPr>
        </p:nvSpPr>
        <p:spPr>
          <a:xfrm>
            <a:off x="-1" y="0"/>
            <a:ext cx="7461775" cy="686063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-1" fmla="*/ 0 w 6927273"/>
              <a:gd name="connsiteY0-2" fmla="*/ 0 h 6858000"/>
              <a:gd name="connsiteX1-3" fmla="*/ 6927273 w 6927273"/>
              <a:gd name="connsiteY1-4" fmla="*/ 0 h 6858000"/>
              <a:gd name="connsiteX2-5" fmla="*/ 4122290 w 6927273"/>
              <a:gd name="connsiteY2-6" fmla="*/ 6845643 h 6858000"/>
              <a:gd name="connsiteX3-7" fmla="*/ 0 w 6927273"/>
              <a:gd name="connsiteY3-8" fmla="*/ 6858000 h 6858000"/>
              <a:gd name="connsiteX4-9" fmla="*/ 0 w 6927273"/>
              <a:gd name="connsiteY4-10" fmla="*/ 0 h 6858000"/>
              <a:gd name="connsiteX0-11" fmla="*/ 0 w 8261397"/>
              <a:gd name="connsiteY0-12" fmla="*/ 0 h 6858000"/>
              <a:gd name="connsiteX1-13" fmla="*/ 8261397 w 8261397"/>
              <a:gd name="connsiteY1-14" fmla="*/ 14990 h 6858000"/>
              <a:gd name="connsiteX2-15" fmla="*/ 4122290 w 8261397"/>
              <a:gd name="connsiteY2-16" fmla="*/ 6845643 h 6858000"/>
              <a:gd name="connsiteX3-17" fmla="*/ 0 w 8261397"/>
              <a:gd name="connsiteY3-18" fmla="*/ 6858000 h 6858000"/>
              <a:gd name="connsiteX4-19" fmla="*/ 0 w 8261397"/>
              <a:gd name="connsiteY4-20" fmla="*/ 0 h 6858000"/>
              <a:gd name="connsiteX0-21" fmla="*/ 0 w 8261397"/>
              <a:gd name="connsiteY0-22" fmla="*/ 0 h 6860633"/>
              <a:gd name="connsiteX1-23" fmla="*/ 8261397 w 8261397"/>
              <a:gd name="connsiteY1-24" fmla="*/ 14990 h 6860633"/>
              <a:gd name="connsiteX2-25" fmla="*/ 5336493 w 8261397"/>
              <a:gd name="connsiteY2-26" fmla="*/ 6860633 h 6860633"/>
              <a:gd name="connsiteX3-27" fmla="*/ 0 w 8261397"/>
              <a:gd name="connsiteY3-28" fmla="*/ 6858000 h 6860633"/>
              <a:gd name="connsiteX4-29" fmla="*/ 0 w 8261397"/>
              <a:gd name="connsiteY4-30" fmla="*/ 0 h 6860633"/>
              <a:gd name="connsiteX0-31" fmla="*/ 0 w 8291377"/>
              <a:gd name="connsiteY0-32" fmla="*/ 0 h 6860633"/>
              <a:gd name="connsiteX1-33" fmla="*/ 8291377 w 8291377"/>
              <a:gd name="connsiteY1-34" fmla="*/ 0 h 6860633"/>
              <a:gd name="connsiteX2-35" fmla="*/ 5336493 w 8291377"/>
              <a:gd name="connsiteY2-36" fmla="*/ 6860633 h 6860633"/>
              <a:gd name="connsiteX3-37" fmla="*/ 0 w 8291377"/>
              <a:gd name="connsiteY3-38" fmla="*/ 6858000 h 6860633"/>
              <a:gd name="connsiteX4-39" fmla="*/ 0 w 8291377"/>
              <a:gd name="connsiteY4-40" fmla="*/ 0 h 6860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91377" h="6860633">
                <a:moveTo>
                  <a:pt x="0" y="0"/>
                </a:moveTo>
                <a:lnTo>
                  <a:pt x="8291377" y="0"/>
                </a:lnTo>
                <a:lnTo>
                  <a:pt x="5336493" y="6860633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单击图标添加图片</a:t>
            </a:r>
            <a:endParaRPr lang="en-GB" altLang="zh-CN" noProof="0" dirty="0"/>
          </a:p>
        </p:txBody>
      </p:sp>
      <p:pic>
        <p:nvPicPr>
          <p:cNvPr id="9" name="Picture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7634514" y="2877181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单击此处添加引用文本</a:t>
            </a:r>
            <a:endParaRPr lang="zh-CN" altLang="en-US" dirty="0"/>
          </a:p>
        </p:txBody>
      </p:sp>
      <p:sp>
        <p:nvSpPr>
          <p:cNvPr id="11" name="Freeform 6"/>
          <p:cNvSpPr>
            <a:spLocks noEditPoints="1"/>
          </p:cNvSpPr>
          <p:nvPr userDrawn="1">
            <p:custDataLst>
              <p:tags r:id="rId7"/>
            </p:custDataLst>
          </p:nvPr>
        </p:nvSpPr>
        <p:spPr bwMode="auto">
          <a:xfrm>
            <a:off x="7045976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ation /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1" cy="6860633"/>
          </a:xfrm>
          <a:prstGeom prst="rect">
            <a:avLst/>
          </a:prstGeom>
          <a:gradFill flip="none" rotWithShape="1">
            <a:gsLst>
              <a:gs pos="72000">
                <a:srgbClr val="0F5F7E"/>
              </a:gs>
              <a:gs pos="24000">
                <a:schemeClr val="accent1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  <p:custDataLst>
              <p:tags r:id="rId3"/>
            </p:custDataLst>
          </p:nvPr>
        </p:nvSpPr>
        <p:spPr>
          <a:xfrm>
            <a:off x="1187631" y="2862893"/>
            <a:ext cx="3947886" cy="2313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560"/>
              </a:lnSpc>
              <a:buNone/>
              <a:defRPr sz="18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单击此处添加引用文本</a:t>
            </a:r>
            <a:endParaRPr lang="zh-CN" altLang="en-US" dirty="0"/>
          </a:p>
        </p:txBody>
      </p:sp>
      <p:sp>
        <p:nvSpPr>
          <p:cNvPr id="11" name="Freeform 6"/>
          <p:cNvSpPr>
            <a:spLocks noEditPoints="1"/>
          </p:cNvSpPr>
          <p:nvPr userDrawn="1">
            <p:custDataLst>
              <p:tags r:id="rId4"/>
            </p:custDataLst>
          </p:nvPr>
        </p:nvSpPr>
        <p:spPr bwMode="auto">
          <a:xfrm>
            <a:off x="599093" y="2806365"/>
            <a:ext cx="415798" cy="344809"/>
          </a:xfrm>
          <a:custGeom>
            <a:avLst/>
            <a:gdLst>
              <a:gd name="T0" fmla="*/ 694 w 1167"/>
              <a:gd name="T1" fmla="*/ 1006 h 1006"/>
              <a:gd name="T2" fmla="*/ 694 w 1167"/>
              <a:gd name="T3" fmla="*/ 1006 h 1006"/>
              <a:gd name="T4" fmla="*/ 694 w 1167"/>
              <a:gd name="T5" fmla="*/ 562 h 1006"/>
              <a:gd name="T6" fmla="*/ 1043 w 1167"/>
              <a:gd name="T7" fmla="*/ 0 h 1006"/>
              <a:gd name="T8" fmla="*/ 1148 w 1167"/>
              <a:gd name="T9" fmla="*/ 191 h 1006"/>
              <a:gd name="T10" fmla="*/ 934 w 1167"/>
              <a:gd name="T11" fmla="*/ 526 h 1006"/>
              <a:gd name="T12" fmla="*/ 1167 w 1167"/>
              <a:gd name="T13" fmla="*/ 526 h 1006"/>
              <a:gd name="T14" fmla="*/ 1167 w 1167"/>
              <a:gd name="T15" fmla="*/ 1006 h 1006"/>
              <a:gd name="T16" fmla="*/ 694 w 1167"/>
              <a:gd name="T17" fmla="*/ 1006 h 1006"/>
              <a:gd name="T18" fmla="*/ 0 w 1167"/>
              <a:gd name="T19" fmla="*/ 1006 h 1006"/>
              <a:gd name="T20" fmla="*/ 0 w 1167"/>
              <a:gd name="T21" fmla="*/ 1006 h 1006"/>
              <a:gd name="T22" fmla="*/ 0 w 1167"/>
              <a:gd name="T23" fmla="*/ 562 h 1006"/>
              <a:gd name="T24" fmla="*/ 342 w 1167"/>
              <a:gd name="T25" fmla="*/ 0 h 1006"/>
              <a:gd name="T26" fmla="*/ 448 w 1167"/>
              <a:gd name="T27" fmla="*/ 191 h 1006"/>
              <a:gd name="T28" fmla="*/ 234 w 1167"/>
              <a:gd name="T29" fmla="*/ 526 h 1006"/>
              <a:gd name="T30" fmla="*/ 471 w 1167"/>
              <a:gd name="T31" fmla="*/ 526 h 1006"/>
              <a:gd name="T32" fmla="*/ 471 w 1167"/>
              <a:gd name="T33" fmla="*/ 1006 h 1006"/>
              <a:gd name="T34" fmla="*/ 0 w 1167"/>
              <a:gd name="T35" fmla="*/ 1006 h 10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7" h="1006">
                <a:moveTo>
                  <a:pt x="694" y="1006"/>
                </a:moveTo>
                <a:lnTo>
                  <a:pt x="694" y="1006"/>
                </a:lnTo>
                <a:lnTo>
                  <a:pt x="694" y="562"/>
                </a:lnTo>
                <a:cubicBezTo>
                  <a:pt x="694" y="296"/>
                  <a:pt x="770" y="115"/>
                  <a:pt x="1043" y="0"/>
                </a:cubicBezTo>
                <a:lnTo>
                  <a:pt x="1148" y="191"/>
                </a:lnTo>
                <a:cubicBezTo>
                  <a:pt x="977" y="273"/>
                  <a:pt x="934" y="361"/>
                  <a:pt x="934" y="526"/>
                </a:cubicBezTo>
                <a:lnTo>
                  <a:pt x="1167" y="526"/>
                </a:lnTo>
                <a:lnTo>
                  <a:pt x="1167" y="1006"/>
                </a:lnTo>
                <a:lnTo>
                  <a:pt x="694" y="1006"/>
                </a:lnTo>
                <a:close/>
                <a:moveTo>
                  <a:pt x="0" y="1006"/>
                </a:moveTo>
                <a:lnTo>
                  <a:pt x="0" y="1006"/>
                </a:lnTo>
                <a:lnTo>
                  <a:pt x="0" y="562"/>
                </a:lnTo>
                <a:cubicBezTo>
                  <a:pt x="0" y="296"/>
                  <a:pt x="69" y="115"/>
                  <a:pt x="342" y="0"/>
                </a:cubicBezTo>
                <a:lnTo>
                  <a:pt x="448" y="191"/>
                </a:lnTo>
                <a:cubicBezTo>
                  <a:pt x="277" y="273"/>
                  <a:pt x="234" y="361"/>
                  <a:pt x="234" y="526"/>
                </a:cubicBezTo>
                <a:lnTo>
                  <a:pt x="471" y="526"/>
                </a:lnTo>
                <a:lnTo>
                  <a:pt x="471" y="1006"/>
                </a:lnTo>
                <a:lnTo>
                  <a:pt x="0" y="10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12"/>
            <p:custDataLst>
              <p:tags r:id="rId5"/>
            </p:custDataLst>
          </p:nvPr>
        </p:nvSpPr>
        <p:spPr>
          <a:xfrm>
            <a:off x="4635044" y="-2634"/>
            <a:ext cx="7561245" cy="6869823"/>
          </a:xfrm>
          <a:custGeom>
            <a:avLst/>
            <a:gdLst>
              <a:gd name="connsiteX0" fmla="*/ 0 w 6927273"/>
              <a:gd name="connsiteY0" fmla="*/ 0 h 6858000"/>
              <a:gd name="connsiteX1" fmla="*/ 6927273 w 6927273"/>
              <a:gd name="connsiteY1" fmla="*/ 0 h 6858000"/>
              <a:gd name="connsiteX2" fmla="*/ 6927273 w 6927273"/>
              <a:gd name="connsiteY2" fmla="*/ 6858000 h 6858000"/>
              <a:gd name="connsiteX3" fmla="*/ 0 w 6927273"/>
              <a:gd name="connsiteY3" fmla="*/ 6858000 h 6858000"/>
              <a:gd name="connsiteX4" fmla="*/ 0 w 6927273"/>
              <a:gd name="connsiteY4" fmla="*/ 0 h 6858000"/>
              <a:gd name="connsiteX0-1" fmla="*/ 0 w 6927273"/>
              <a:gd name="connsiteY0-2" fmla="*/ 0 h 6858000"/>
              <a:gd name="connsiteX1-3" fmla="*/ 6927273 w 6927273"/>
              <a:gd name="connsiteY1-4" fmla="*/ 0 h 6858000"/>
              <a:gd name="connsiteX2-5" fmla="*/ 4122290 w 6927273"/>
              <a:gd name="connsiteY2-6" fmla="*/ 6845643 h 6858000"/>
              <a:gd name="connsiteX3-7" fmla="*/ 0 w 6927273"/>
              <a:gd name="connsiteY3-8" fmla="*/ 6858000 h 6858000"/>
              <a:gd name="connsiteX4-9" fmla="*/ 0 w 6927273"/>
              <a:gd name="connsiteY4-10" fmla="*/ 0 h 6858000"/>
              <a:gd name="connsiteX0-11" fmla="*/ 0 w 8261397"/>
              <a:gd name="connsiteY0-12" fmla="*/ 0 h 6858000"/>
              <a:gd name="connsiteX1-13" fmla="*/ 8261397 w 8261397"/>
              <a:gd name="connsiteY1-14" fmla="*/ 14990 h 6858000"/>
              <a:gd name="connsiteX2-15" fmla="*/ 4122290 w 8261397"/>
              <a:gd name="connsiteY2-16" fmla="*/ 6845643 h 6858000"/>
              <a:gd name="connsiteX3-17" fmla="*/ 0 w 8261397"/>
              <a:gd name="connsiteY3-18" fmla="*/ 6858000 h 6858000"/>
              <a:gd name="connsiteX4-19" fmla="*/ 0 w 8261397"/>
              <a:gd name="connsiteY4-20" fmla="*/ 0 h 6858000"/>
              <a:gd name="connsiteX0-21" fmla="*/ 0 w 8261397"/>
              <a:gd name="connsiteY0-22" fmla="*/ 0 h 6860633"/>
              <a:gd name="connsiteX1-23" fmla="*/ 8261397 w 8261397"/>
              <a:gd name="connsiteY1-24" fmla="*/ 14990 h 6860633"/>
              <a:gd name="connsiteX2-25" fmla="*/ 5336493 w 8261397"/>
              <a:gd name="connsiteY2-26" fmla="*/ 6860633 h 6860633"/>
              <a:gd name="connsiteX3-27" fmla="*/ 0 w 8261397"/>
              <a:gd name="connsiteY3-28" fmla="*/ 6858000 h 6860633"/>
              <a:gd name="connsiteX4-29" fmla="*/ 0 w 8261397"/>
              <a:gd name="connsiteY4-30" fmla="*/ 0 h 6860633"/>
              <a:gd name="connsiteX0-31" fmla="*/ 0 w 8291377"/>
              <a:gd name="connsiteY0-32" fmla="*/ 0 h 6860633"/>
              <a:gd name="connsiteX1-33" fmla="*/ 8291377 w 8291377"/>
              <a:gd name="connsiteY1-34" fmla="*/ 0 h 6860633"/>
              <a:gd name="connsiteX2-35" fmla="*/ 5336493 w 8291377"/>
              <a:gd name="connsiteY2-36" fmla="*/ 6860633 h 6860633"/>
              <a:gd name="connsiteX3-37" fmla="*/ 0 w 8291377"/>
              <a:gd name="connsiteY3-38" fmla="*/ 6858000 h 6860633"/>
              <a:gd name="connsiteX4-39" fmla="*/ 0 w 8291377"/>
              <a:gd name="connsiteY4-40" fmla="*/ 0 h 6860633"/>
              <a:gd name="connsiteX0-41" fmla="*/ 0 w 8317836"/>
              <a:gd name="connsiteY0-42" fmla="*/ 0 h 6858000"/>
              <a:gd name="connsiteX1-43" fmla="*/ 8291377 w 8317836"/>
              <a:gd name="connsiteY1-44" fmla="*/ 0 h 6858000"/>
              <a:gd name="connsiteX2-45" fmla="*/ 8317836 w 8317836"/>
              <a:gd name="connsiteY2-46" fmla="*/ 6848601 h 6858000"/>
              <a:gd name="connsiteX3-47" fmla="*/ 0 w 8317836"/>
              <a:gd name="connsiteY3-48" fmla="*/ 6858000 h 6858000"/>
              <a:gd name="connsiteX4-49" fmla="*/ 0 w 8317836"/>
              <a:gd name="connsiteY4-50" fmla="*/ 0 h 6858000"/>
              <a:gd name="connsiteX0-51" fmla="*/ 0 w 8317836"/>
              <a:gd name="connsiteY0-52" fmla="*/ 0 h 6848601"/>
              <a:gd name="connsiteX1-53" fmla="*/ 8291377 w 8317836"/>
              <a:gd name="connsiteY1-54" fmla="*/ 0 h 6848601"/>
              <a:gd name="connsiteX2-55" fmla="*/ 8317836 w 8317836"/>
              <a:gd name="connsiteY2-56" fmla="*/ 6848601 h 6848601"/>
              <a:gd name="connsiteX3-57" fmla="*/ 3115036 w 8317836"/>
              <a:gd name="connsiteY3-58" fmla="*/ 6845968 h 6848601"/>
              <a:gd name="connsiteX4-59" fmla="*/ 0 w 8317836"/>
              <a:gd name="connsiteY4-60" fmla="*/ 0 h 6848601"/>
              <a:gd name="connsiteX0-61" fmla="*/ 0 w 8317836"/>
              <a:gd name="connsiteY0-62" fmla="*/ 0 h 6848601"/>
              <a:gd name="connsiteX1-63" fmla="*/ 8291377 w 8317836"/>
              <a:gd name="connsiteY1-64" fmla="*/ 0 h 6848601"/>
              <a:gd name="connsiteX2-65" fmla="*/ 8317836 w 8317836"/>
              <a:gd name="connsiteY2-66" fmla="*/ 6848601 h 6848601"/>
              <a:gd name="connsiteX3-67" fmla="*/ 3088298 w 8317836"/>
              <a:gd name="connsiteY3-68" fmla="*/ 6845968 h 6848601"/>
              <a:gd name="connsiteX4-69" fmla="*/ 0 w 8317836"/>
              <a:gd name="connsiteY4-70" fmla="*/ 0 h 6848601"/>
              <a:gd name="connsiteX0-71" fmla="*/ 0 w 8304466"/>
              <a:gd name="connsiteY0-72" fmla="*/ 0 h 6848601"/>
              <a:gd name="connsiteX1-73" fmla="*/ 8291377 w 8304466"/>
              <a:gd name="connsiteY1-74" fmla="*/ 0 h 6848601"/>
              <a:gd name="connsiteX2-75" fmla="*/ 8304466 w 8304466"/>
              <a:gd name="connsiteY2-76" fmla="*/ 6848601 h 6848601"/>
              <a:gd name="connsiteX3-77" fmla="*/ 3088298 w 8304466"/>
              <a:gd name="connsiteY3-78" fmla="*/ 6845968 h 6848601"/>
              <a:gd name="connsiteX4-79" fmla="*/ 0 w 8304466"/>
              <a:gd name="connsiteY4-80" fmla="*/ 0 h 6848601"/>
              <a:gd name="connsiteX0-81" fmla="*/ 0 w 8330971"/>
              <a:gd name="connsiteY0-82" fmla="*/ 0 h 6864504"/>
              <a:gd name="connsiteX1-83" fmla="*/ 8291377 w 8330971"/>
              <a:gd name="connsiteY1-84" fmla="*/ 0 h 6864504"/>
              <a:gd name="connsiteX2-85" fmla="*/ 8330971 w 8330971"/>
              <a:gd name="connsiteY2-86" fmla="*/ 6864504 h 6864504"/>
              <a:gd name="connsiteX3-87" fmla="*/ 3088298 w 8330971"/>
              <a:gd name="connsiteY3-88" fmla="*/ 6845968 h 6864504"/>
              <a:gd name="connsiteX4-89" fmla="*/ 0 w 8330971"/>
              <a:gd name="connsiteY4-90" fmla="*/ 0 h 6864504"/>
              <a:gd name="connsiteX0-91" fmla="*/ 0 w 8330971"/>
              <a:gd name="connsiteY0-92" fmla="*/ 0 h 6864504"/>
              <a:gd name="connsiteX1-93" fmla="*/ 8309049 w 8330971"/>
              <a:gd name="connsiteY1-94" fmla="*/ 15902 h 6864504"/>
              <a:gd name="connsiteX2-95" fmla="*/ 8330971 w 8330971"/>
              <a:gd name="connsiteY2-96" fmla="*/ 6864504 h 6864504"/>
              <a:gd name="connsiteX3-97" fmla="*/ 3088298 w 8330971"/>
              <a:gd name="connsiteY3-98" fmla="*/ 6845968 h 6864504"/>
              <a:gd name="connsiteX4-99" fmla="*/ 0 w 8330971"/>
              <a:gd name="connsiteY4-100" fmla="*/ 0 h 6864504"/>
              <a:gd name="connsiteX0-101" fmla="*/ 0 w 8330971"/>
              <a:gd name="connsiteY0-102" fmla="*/ 0 h 6869822"/>
              <a:gd name="connsiteX1-103" fmla="*/ 8309049 w 8330971"/>
              <a:gd name="connsiteY1-104" fmla="*/ 15902 h 6869822"/>
              <a:gd name="connsiteX2-105" fmla="*/ 8330971 w 8330971"/>
              <a:gd name="connsiteY2-106" fmla="*/ 6864504 h 6869822"/>
              <a:gd name="connsiteX3-107" fmla="*/ 3070629 w 8330971"/>
              <a:gd name="connsiteY3-108" fmla="*/ 6869822 h 6869822"/>
              <a:gd name="connsiteX4-109" fmla="*/ 0 w 8330971"/>
              <a:gd name="connsiteY4-110" fmla="*/ 0 h 6869822"/>
              <a:gd name="connsiteX0-111" fmla="*/ 0 w 8330971"/>
              <a:gd name="connsiteY0-112" fmla="*/ 0 h 6869822"/>
              <a:gd name="connsiteX1-113" fmla="*/ 8309049 w 8330971"/>
              <a:gd name="connsiteY1-114" fmla="*/ 15902 h 6869822"/>
              <a:gd name="connsiteX2-115" fmla="*/ 8330971 w 8330971"/>
              <a:gd name="connsiteY2-116" fmla="*/ 6864504 h 6869822"/>
              <a:gd name="connsiteX3-117" fmla="*/ 3035289 w 8330971"/>
              <a:gd name="connsiteY3-118" fmla="*/ 6869822 h 6869822"/>
              <a:gd name="connsiteX4-119" fmla="*/ 0 w 8330971"/>
              <a:gd name="connsiteY4-120" fmla="*/ 0 h 6869822"/>
              <a:gd name="connsiteX0-121" fmla="*/ 0 w 8330971"/>
              <a:gd name="connsiteY0-122" fmla="*/ 0 h 6869822"/>
              <a:gd name="connsiteX1-123" fmla="*/ 8291379 w 8330971"/>
              <a:gd name="connsiteY1-124" fmla="*/ 15902 h 6869822"/>
              <a:gd name="connsiteX2-125" fmla="*/ 8330971 w 8330971"/>
              <a:gd name="connsiteY2-126" fmla="*/ 6864504 h 6869822"/>
              <a:gd name="connsiteX3-127" fmla="*/ 3035289 w 8330971"/>
              <a:gd name="connsiteY3-128" fmla="*/ 6869822 h 6869822"/>
              <a:gd name="connsiteX4-129" fmla="*/ 0 w 8330971"/>
              <a:gd name="connsiteY4-130" fmla="*/ 0 h 6869822"/>
              <a:gd name="connsiteX0-131" fmla="*/ 0 w 8366312"/>
              <a:gd name="connsiteY0-132" fmla="*/ 0 h 6861870"/>
              <a:gd name="connsiteX1-133" fmla="*/ 8326720 w 8366312"/>
              <a:gd name="connsiteY1-134" fmla="*/ 7950 h 6861870"/>
              <a:gd name="connsiteX2-135" fmla="*/ 8366312 w 8366312"/>
              <a:gd name="connsiteY2-136" fmla="*/ 6856552 h 6861870"/>
              <a:gd name="connsiteX3-137" fmla="*/ 3070630 w 8366312"/>
              <a:gd name="connsiteY3-138" fmla="*/ 6861870 h 6861870"/>
              <a:gd name="connsiteX4-139" fmla="*/ 0 w 8366312"/>
              <a:gd name="connsiteY4-140" fmla="*/ 0 h 6861870"/>
              <a:gd name="connsiteX0-141" fmla="*/ 0 w 8366312"/>
              <a:gd name="connsiteY0-142" fmla="*/ 0 h 6861870"/>
              <a:gd name="connsiteX1-143" fmla="*/ 8344392 w 8366312"/>
              <a:gd name="connsiteY1-144" fmla="*/ 15901 h 6861870"/>
              <a:gd name="connsiteX2-145" fmla="*/ 8366312 w 8366312"/>
              <a:gd name="connsiteY2-146" fmla="*/ 6856552 h 6861870"/>
              <a:gd name="connsiteX3-147" fmla="*/ 3070630 w 8366312"/>
              <a:gd name="connsiteY3-148" fmla="*/ 6861870 h 6861870"/>
              <a:gd name="connsiteX4-149" fmla="*/ 0 w 8366312"/>
              <a:gd name="connsiteY4-150" fmla="*/ 0 h 6861870"/>
              <a:gd name="connsiteX0-151" fmla="*/ 0 w 8366312"/>
              <a:gd name="connsiteY0-152" fmla="*/ 0 h 6861870"/>
              <a:gd name="connsiteX1-153" fmla="*/ 8344392 w 8366312"/>
              <a:gd name="connsiteY1-154" fmla="*/ 15901 h 6861870"/>
              <a:gd name="connsiteX2-155" fmla="*/ 8366312 w 8366312"/>
              <a:gd name="connsiteY2-156" fmla="*/ 6856552 h 6861870"/>
              <a:gd name="connsiteX3-157" fmla="*/ 3070630 w 8366312"/>
              <a:gd name="connsiteY3-158" fmla="*/ 6861870 h 6861870"/>
              <a:gd name="connsiteX4-159" fmla="*/ 0 w 8366312"/>
              <a:gd name="connsiteY4-160" fmla="*/ 0 h 6861870"/>
              <a:gd name="connsiteX0-161" fmla="*/ 0 w 8366312"/>
              <a:gd name="connsiteY0-162" fmla="*/ 0 h 6861870"/>
              <a:gd name="connsiteX1-163" fmla="*/ 8344392 w 8366312"/>
              <a:gd name="connsiteY1-164" fmla="*/ 15901 h 6861870"/>
              <a:gd name="connsiteX2-165" fmla="*/ 8366312 w 8366312"/>
              <a:gd name="connsiteY2-166" fmla="*/ 6856552 h 6861870"/>
              <a:gd name="connsiteX3-167" fmla="*/ 3070630 w 8366312"/>
              <a:gd name="connsiteY3-168" fmla="*/ 6861870 h 6861870"/>
              <a:gd name="connsiteX4-169" fmla="*/ 0 w 8366312"/>
              <a:gd name="connsiteY4-170" fmla="*/ 0 h 6861870"/>
              <a:gd name="connsiteX0-171" fmla="*/ 0 w 8366563"/>
              <a:gd name="connsiteY0-172" fmla="*/ 0 h 6861870"/>
              <a:gd name="connsiteX1-173" fmla="*/ 8353228 w 8366563"/>
              <a:gd name="connsiteY1-174" fmla="*/ 15901 h 6861870"/>
              <a:gd name="connsiteX2-175" fmla="*/ 8366312 w 8366563"/>
              <a:gd name="connsiteY2-176" fmla="*/ 6856552 h 6861870"/>
              <a:gd name="connsiteX3-177" fmla="*/ 3070630 w 8366563"/>
              <a:gd name="connsiteY3-178" fmla="*/ 6861870 h 6861870"/>
              <a:gd name="connsiteX4-179" fmla="*/ 0 w 8366563"/>
              <a:gd name="connsiteY4-180" fmla="*/ 0 h 6861870"/>
              <a:gd name="connsiteX0-181" fmla="*/ 0 w 8366563"/>
              <a:gd name="connsiteY0-182" fmla="*/ 2 h 6861872"/>
              <a:gd name="connsiteX1-183" fmla="*/ 8353228 w 8366563"/>
              <a:gd name="connsiteY1-184" fmla="*/ 0 h 6861872"/>
              <a:gd name="connsiteX2-185" fmla="*/ 8366312 w 8366563"/>
              <a:gd name="connsiteY2-186" fmla="*/ 6856554 h 6861872"/>
              <a:gd name="connsiteX3-187" fmla="*/ 3070630 w 8366563"/>
              <a:gd name="connsiteY3-188" fmla="*/ 6861872 h 6861872"/>
              <a:gd name="connsiteX4-189" fmla="*/ 0 w 8366563"/>
              <a:gd name="connsiteY4-190" fmla="*/ 2 h 6861872"/>
              <a:gd name="connsiteX0-191" fmla="*/ 0 w 8384234"/>
              <a:gd name="connsiteY0-192" fmla="*/ 0 h 6885724"/>
              <a:gd name="connsiteX1-193" fmla="*/ 8370899 w 8384234"/>
              <a:gd name="connsiteY1-194" fmla="*/ 23852 h 6885724"/>
              <a:gd name="connsiteX2-195" fmla="*/ 8383983 w 8384234"/>
              <a:gd name="connsiteY2-196" fmla="*/ 6880406 h 6885724"/>
              <a:gd name="connsiteX3-197" fmla="*/ 3088301 w 8384234"/>
              <a:gd name="connsiteY3-198" fmla="*/ 6885724 h 6885724"/>
              <a:gd name="connsiteX4-199" fmla="*/ 0 w 8384234"/>
              <a:gd name="connsiteY4-200" fmla="*/ 0 h 6885724"/>
              <a:gd name="connsiteX0-201" fmla="*/ 0 w 8401905"/>
              <a:gd name="connsiteY0-202" fmla="*/ 0 h 6869821"/>
              <a:gd name="connsiteX1-203" fmla="*/ 8388570 w 8401905"/>
              <a:gd name="connsiteY1-204" fmla="*/ 7949 h 6869821"/>
              <a:gd name="connsiteX2-205" fmla="*/ 8401654 w 8401905"/>
              <a:gd name="connsiteY2-206" fmla="*/ 6864503 h 6869821"/>
              <a:gd name="connsiteX3-207" fmla="*/ 3105972 w 8401905"/>
              <a:gd name="connsiteY3-208" fmla="*/ 6869821 h 6869821"/>
              <a:gd name="connsiteX4-209" fmla="*/ 0 w 8401905"/>
              <a:gd name="connsiteY4-210" fmla="*/ 0 h 6869821"/>
              <a:gd name="connsiteX0-211" fmla="*/ 0 w 8401905"/>
              <a:gd name="connsiteY0-212" fmla="*/ 0 h 6869821"/>
              <a:gd name="connsiteX1-213" fmla="*/ 8388570 w 8401905"/>
              <a:gd name="connsiteY1-214" fmla="*/ 7949 h 6869821"/>
              <a:gd name="connsiteX2-215" fmla="*/ 8401654 w 8401905"/>
              <a:gd name="connsiteY2-216" fmla="*/ 6864503 h 6869821"/>
              <a:gd name="connsiteX3-217" fmla="*/ 3105972 w 8401905"/>
              <a:gd name="connsiteY3-218" fmla="*/ 6869821 h 6869821"/>
              <a:gd name="connsiteX4-219" fmla="*/ 0 w 8401905"/>
              <a:gd name="connsiteY4-220" fmla="*/ 0 h 6869821"/>
              <a:gd name="connsiteX0-221" fmla="*/ 0 w 8401905"/>
              <a:gd name="connsiteY0-222" fmla="*/ 2 h 6869823"/>
              <a:gd name="connsiteX1-223" fmla="*/ 8388570 w 8401905"/>
              <a:gd name="connsiteY1-224" fmla="*/ 0 h 6869823"/>
              <a:gd name="connsiteX2-225" fmla="*/ 8401654 w 8401905"/>
              <a:gd name="connsiteY2-226" fmla="*/ 6864505 h 6869823"/>
              <a:gd name="connsiteX3-227" fmla="*/ 3105972 w 8401905"/>
              <a:gd name="connsiteY3-228" fmla="*/ 6869823 h 6869823"/>
              <a:gd name="connsiteX4-229" fmla="*/ 0 w 8401905"/>
              <a:gd name="connsiteY4-230" fmla="*/ 2 h 68698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401905" h="6869823">
                <a:moveTo>
                  <a:pt x="0" y="2"/>
                </a:moveTo>
                <a:lnTo>
                  <a:pt x="8388570" y="0"/>
                </a:lnTo>
                <a:cubicBezTo>
                  <a:pt x="8413547" y="2227207"/>
                  <a:pt x="8394347" y="4581638"/>
                  <a:pt x="8401654" y="6864505"/>
                </a:cubicBezTo>
                <a:lnTo>
                  <a:pt x="3105972" y="6869823"/>
                </a:lnTo>
                <a:lnTo>
                  <a:pt x="0" y="2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noProof="0"/>
              <a:t>单击图标添加图片</a:t>
            </a:r>
            <a:endParaRPr lang="en-GB" altLang="zh-CN" noProof="0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2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6" hasCustomPrompt="1"/>
            <p:custDataLst>
              <p:tags r:id="rId2"/>
            </p:custDataLst>
          </p:nvPr>
        </p:nvSpPr>
        <p:spPr>
          <a:xfrm>
            <a:off x="2621280" y="2743994"/>
            <a:ext cx="6949440" cy="1370013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单击此处添加引用文本</a:t>
            </a:r>
            <a:endParaRPr lang="zh-CN" altLang="en-US" noProof="0" dirty="0"/>
          </a:p>
        </p:txBody>
      </p:sp>
      <p:grpSp>
        <p:nvGrpSpPr>
          <p:cNvPr id="2" name="Group 1"/>
          <p:cNvGrpSpPr/>
          <p:nvPr userDrawn="1"/>
        </p:nvGrpSpPr>
        <p:grpSpPr>
          <a:xfrm flipV="1">
            <a:off x="7410472" y="0"/>
            <a:ext cx="4781528" cy="6852478"/>
            <a:chOff x="7410472" y="0"/>
            <a:chExt cx="4781528" cy="6852478"/>
          </a:xfrm>
        </p:grpSpPr>
        <p:sp>
          <p:nvSpPr>
            <p:cNvPr id="41" name="Freeform 40"/>
            <p:cNvSpPr/>
            <p:nvPr userDrawn="1">
              <p:custDataLst>
                <p:tags r:id="rId3"/>
              </p:custDataLst>
            </p:nvPr>
          </p:nvSpPr>
          <p:spPr>
            <a:xfrm flipH="1">
              <a:off x="7931237" y="0"/>
              <a:ext cx="4260763" cy="6852478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-1" fmla="*/ 0 w 3180891"/>
                <a:gd name="connsiteY0-2" fmla="*/ 1988378 h 6852478"/>
                <a:gd name="connsiteX1-3" fmla="*/ 2832100 w 3180891"/>
                <a:gd name="connsiteY1-4" fmla="*/ 7178 h 6852478"/>
                <a:gd name="connsiteX2-5" fmla="*/ 3180891 w 3180891"/>
                <a:gd name="connsiteY2-6" fmla="*/ 0 h 6852478"/>
                <a:gd name="connsiteX3-7" fmla="*/ 368300 w 3180891"/>
                <a:gd name="connsiteY3-8" fmla="*/ 6852478 h 6852478"/>
                <a:gd name="connsiteX4-9" fmla="*/ 0 w 3180891"/>
                <a:gd name="connsiteY4-10" fmla="*/ 6852478 h 6852478"/>
                <a:gd name="connsiteX5-11" fmla="*/ 0 w 3180891"/>
                <a:gd name="connsiteY5-12" fmla="*/ 1988378 h 685247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80891" h="6852478">
                  <a:moveTo>
                    <a:pt x="0" y="1988378"/>
                  </a:moveTo>
                  <a:lnTo>
                    <a:pt x="2832100" y="7178"/>
                  </a:lnTo>
                  <a:lnTo>
                    <a:pt x="3180891" y="0"/>
                  </a:lnTo>
                  <a:lnTo>
                    <a:pt x="368300" y="6852478"/>
                  </a:lnTo>
                  <a:lnTo>
                    <a:pt x="0" y="6852478"/>
                  </a:lnTo>
                  <a:lnTo>
                    <a:pt x="0" y="1988378"/>
                  </a:lnTo>
                  <a:close/>
                </a:path>
              </a:pathLst>
            </a:custGeom>
            <a:gradFill>
              <a:gsLst>
                <a:gs pos="48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7410472" y="13528"/>
              <a:ext cx="4260763" cy="6825421"/>
            </a:xfrm>
            <a:custGeom>
              <a:avLst/>
              <a:gdLst>
                <a:gd name="connsiteX0" fmla="*/ 0 w 3175000"/>
                <a:gd name="connsiteY0" fmla="*/ 1981200 h 6845300"/>
                <a:gd name="connsiteX1" fmla="*/ 2832100 w 3175000"/>
                <a:gd name="connsiteY1" fmla="*/ 0 h 6845300"/>
                <a:gd name="connsiteX2" fmla="*/ 3175000 w 3175000"/>
                <a:gd name="connsiteY2" fmla="*/ 12700 h 6845300"/>
                <a:gd name="connsiteX3" fmla="*/ 368300 w 3175000"/>
                <a:gd name="connsiteY3" fmla="*/ 6845300 h 6845300"/>
                <a:gd name="connsiteX4" fmla="*/ 0 w 3175000"/>
                <a:gd name="connsiteY4" fmla="*/ 6845300 h 6845300"/>
                <a:gd name="connsiteX5" fmla="*/ 0 w 3175000"/>
                <a:gd name="connsiteY5" fmla="*/ 1981200 h 6845300"/>
                <a:gd name="connsiteX0-1" fmla="*/ 0 w 3180891"/>
                <a:gd name="connsiteY0-2" fmla="*/ 1988378 h 6852478"/>
                <a:gd name="connsiteX1-3" fmla="*/ 2832100 w 3180891"/>
                <a:gd name="connsiteY1-4" fmla="*/ 7178 h 6852478"/>
                <a:gd name="connsiteX2-5" fmla="*/ 3180891 w 3180891"/>
                <a:gd name="connsiteY2-6" fmla="*/ 0 h 6852478"/>
                <a:gd name="connsiteX3-7" fmla="*/ 368300 w 3180891"/>
                <a:gd name="connsiteY3-8" fmla="*/ 6852478 h 6852478"/>
                <a:gd name="connsiteX4-9" fmla="*/ 0 w 3180891"/>
                <a:gd name="connsiteY4-10" fmla="*/ 6852478 h 6852478"/>
                <a:gd name="connsiteX5-11" fmla="*/ 0 w 3180891"/>
                <a:gd name="connsiteY5-12" fmla="*/ 1988378 h 6852478"/>
                <a:gd name="connsiteX0-13" fmla="*/ 0 w 3180891"/>
                <a:gd name="connsiteY0-14" fmla="*/ 1988378 h 6852478"/>
                <a:gd name="connsiteX1-15" fmla="*/ 1960294 w 3180891"/>
                <a:gd name="connsiteY1-16" fmla="*/ 7178 h 6852478"/>
                <a:gd name="connsiteX2-17" fmla="*/ 3180891 w 3180891"/>
                <a:gd name="connsiteY2-18" fmla="*/ 0 h 6852478"/>
                <a:gd name="connsiteX3-19" fmla="*/ 368300 w 3180891"/>
                <a:gd name="connsiteY3-20" fmla="*/ 6852478 h 6852478"/>
                <a:gd name="connsiteX4-21" fmla="*/ 0 w 3180891"/>
                <a:gd name="connsiteY4-22" fmla="*/ 6852478 h 6852478"/>
                <a:gd name="connsiteX5-23" fmla="*/ 0 w 3180891"/>
                <a:gd name="connsiteY5-24" fmla="*/ 1988378 h 6852478"/>
                <a:gd name="connsiteX0-25" fmla="*/ 0 w 3180891"/>
                <a:gd name="connsiteY0-26" fmla="*/ 1988378 h 6971748"/>
                <a:gd name="connsiteX1-27" fmla="*/ 1960294 w 3180891"/>
                <a:gd name="connsiteY1-28" fmla="*/ 7178 h 6971748"/>
                <a:gd name="connsiteX2-29" fmla="*/ 3180891 w 3180891"/>
                <a:gd name="connsiteY2-30" fmla="*/ 0 h 6971748"/>
                <a:gd name="connsiteX3-31" fmla="*/ 1257779 w 3180891"/>
                <a:gd name="connsiteY3-32" fmla="*/ 6971748 h 6971748"/>
                <a:gd name="connsiteX4-33" fmla="*/ 0 w 3180891"/>
                <a:gd name="connsiteY4-34" fmla="*/ 6852478 h 6971748"/>
                <a:gd name="connsiteX5-35" fmla="*/ 0 w 3180891"/>
                <a:gd name="connsiteY5-36" fmla="*/ 1988378 h 6971748"/>
                <a:gd name="connsiteX0-37" fmla="*/ 0 w 4294212"/>
                <a:gd name="connsiteY0-38" fmla="*/ 4065656 h 6971748"/>
                <a:gd name="connsiteX1-39" fmla="*/ 3073615 w 4294212"/>
                <a:gd name="connsiteY1-40" fmla="*/ 7178 h 6971748"/>
                <a:gd name="connsiteX2-41" fmla="*/ 4294212 w 4294212"/>
                <a:gd name="connsiteY2-42" fmla="*/ 0 h 6971748"/>
                <a:gd name="connsiteX3-43" fmla="*/ 2371100 w 4294212"/>
                <a:gd name="connsiteY3-44" fmla="*/ 6971748 h 6971748"/>
                <a:gd name="connsiteX4-45" fmla="*/ 1113321 w 4294212"/>
                <a:gd name="connsiteY4-46" fmla="*/ 6852478 h 6971748"/>
                <a:gd name="connsiteX5-47" fmla="*/ 0 w 4294212"/>
                <a:gd name="connsiteY5-48" fmla="*/ 4065656 h 6971748"/>
                <a:gd name="connsiteX0-49" fmla="*/ 11781 w 4305993"/>
                <a:gd name="connsiteY0-50" fmla="*/ 4065656 h 6971748"/>
                <a:gd name="connsiteX1-51" fmla="*/ 3085396 w 4305993"/>
                <a:gd name="connsiteY1-52" fmla="*/ 7178 h 6971748"/>
                <a:gd name="connsiteX2-53" fmla="*/ 4305993 w 4305993"/>
                <a:gd name="connsiteY2-54" fmla="*/ 0 h 6971748"/>
                <a:gd name="connsiteX3-55" fmla="*/ 2382881 w 4305993"/>
                <a:gd name="connsiteY3-56" fmla="*/ 6971748 h 6971748"/>
                <a:gd name="connsiteX4-57" fmla="*/ 0 w 4305993"/>
                <a:gd name="connsiteY4-58" fmla="*/ 6822660 h 6971748"/>
                <a:gd name="connsiteX5-59" fmla="*/ 11781 w 4305993"/>
                <a:gd name="connsiteY5-60" fmla="*/ 4065656 h 6971748"/>
                <a:gd name="connsiteX0-61" fmla="*/ 11781 w 4305993"/>
                <a:gd name="connsiteY0-62" fmla="*/ 4065656 h 6822660"/>
                <a:gd name="connsiteX1-63" fmla="*/ 3085396 w 4305993"/>
                <a:gd name="connsiteY1-64" fmla="*/ 7178 h 6822660"/>
                <a:gd name="connsiteX2-65" fmla="*/ 4305993 w 4305993"/>
                <a:gd name="connsiteY2-66" fmla="*/ 0 h 6822660"/>
                <a:gd name="connsiteX3-67" fmla="*/ 2406444 w 4305993"/>
                <a:gd name="connsiteY3-68" fmla="*/ 6812721 h 6822660"/>
                <a:gd name="connsiteX4-69" fmla="*/ 0 w 4305993"/>
                <a:gd name="connsiteY4-70" fmla="*/ 6822660 h 6822660"/>
                <a:gd name="connsiteX5-71" fmla="*/ 11781 w 4305993"/>
                <a:gd name="connsiteY5-72" fmla="*/ 4065656 h 6822660"/>
                <a:gd name="connsiteX0-73" fmla="*/ 11781 w 3581451"/>
                <a:gd name="connsiteY0-74" fmla="*/ 4058478 h 6815482"/>
                <a:gd name="connsiteX1-75" fmla="*/ 3085396 w 3581451"/>
                <a:gd name="connsiteY1-76" fmla="*/ 0 h 6815482"/>
                <a:gd name="connsiteX2-77" fmla="*/ 3581451 w 3581451"/>
                <a:gd name="connsiteY2-78" fmla="*/ 2761 h 6815482"/>
                <a:gd name="connsiteX3-79" fmla="*/ 2406444 w 3581451"/>
                <a:gd name="connsiteY3-80" fmla="*/ 6805543 h 6815482"/>
                <a:gd name="connsiteX4-81" fmla="*/ 0 w 3581451"/>
                <a:gd name="connsiteY4-82" fmla="*/ 6815482 h 6815482"/>
                <a:gd name="connsiteX5-83" fmla="*/ 11781 w 3581451"/>
                <a:gd name="connsiteY5-84" fmla="*/ 4058478 h 6815482"/>
                <a:gd name="connsiteX0-85" fmla="*/ 11781 w 3581451"/>
                <a:gd name="connsiteY0-86" fmla="*/ 4055717 h 6812721"/>
                <a:gd name="connsiteX1-87" fmla="*/ 3167864 w 3581451"/>
                <a:gd name="connsiteY1-88" fmla="*/ 17117 h 6812721"/>
                <a:gd name="connsiteX2-89" fmla="*/ 3581451 w 3581451"/>
                <a:gd name="connsiteY2-90" fmla="*/ 0 h 6812721"/>
                <a:gd name="connsiteX3-91" fmla="*/ 2406444 w 3581451"/>
                <a:gd name="connsiteY3-92" fmla="*/ 6802782 h 6812721"/>
                <a:gd name="connsiteX4-93" fmla="*/ 0 w 3581451"/>
                <a:gd name="connsiteY4-94" fmla="*/ 6812721 h 6812721"/>
                <a:gd name="connsiteX5-95" fmla="*/ 11781 w 3581451"/>
                <a:gd name="connsiteY5-96" fmla="*/ 4055717 h 6812721"/>
                <a:gd name="connsiteX0-97" fmla="*/ 612621 w 3581451"/>
                <a:gd name="connsiteY0-98" fmla="*/ 6282082 h 6812721"/>
                <a:gd name="connsiteX1-99" fmla="*/ 3167864 w 3581451"/>
                <a:gd name="connsiteY1-100" fmla="*/ 17117 h 6812721"/>
                <a:gd name="connsiteX2-101" fmla="*/ 3581451 w 3581451"/>
                <a:gd name="connsiteY2-102" fmla="*/ 0 h 6812721"/>
                <a:gd name="connsiteX3-103" fmla="*/ 2406444 w 3581451"/>
                <a:gd name="connsiteY3-104" fmla="*/ 6802782 h 6812721"/>
                <a:gd name="connsiteX4-105" fmla="*/ 0 w 3581451"/>
                <a:gd name="connsiteY4-106" fmla="*/ 6812721 h 6812721"/>
                <a:gd name="connsiteX5-107" fmla="*/ 612621 w 3581451"/>
                <a:gd name="connsiteY5-108" fmla="*/ 6282082 h 6812721"/>
                <a:gd name="connsiteX0-109" fmla="*/ 0 w 2968830"/>
                <a:gd name="connsiteY0-110" fmla="*/ 6282082 h 6822660"/>
                <a:gd name="connsiteX1-111" fmla="*/ 2555243 w 2968830"/>
                <a:gd name="connsiteY1-112" fmla="*/ 17117 h 6822660"/>
                <a:gd name="connsiteX2-113" fmla="*/ 2968830 w 2968830"/>
                <a:gd name="connsiteY2-114" fmla="*/ 0 h 6822660"/>
                <a:gd name="connsiteX3-115" fmla="*/ 1793823 w 2968830"/>
                <a:gd name="connsiteY3-116" fmla="*/ 6802782 h 6822660"/>
                <a:gd name="connsiteX4-117" fmla="*/ 365216 w 2968830"/>
                <a:gd name="connsiteY4-118" fmla="*/ 6822660 h 6822660"/>
                <a:gd name="connsiteX5-119" fmla="*/ 0 w 2968830"/>
                <a:gd name="connsiteY5-120" fmla="*/ 6282082 h 6822660"/>
                <a:gd name="connsiteX0-121" fmla="*/ 0 w 3180891"/>
                <a:gd name="connsiteY0-122" fmla="*/ 6798916 h 6822660"/>
                <a:gd name="connsiteX1-123" fmla="*/ 2767304 w 3180891"/>
                <a:gd name="connsiteY1-124" fmla="*/ 17117 h 6822660"/>
                <a:gd name="connsiteX2-125" fmla="*/ 3180891 w 3180891"/>
                <a:gd name="connsiteY2-126" fmla="*/ 0 h 6822660"/>
                <a:gd name="connsiteX3-127" fmla="*/ 2005884 w 3180891"/>
                <a:gd name="connsiteY3-128" fmla="*/ 6802782 h 6822660"/>
                <a:gd name="connsiteX4-129" fmla="*/ 577277 w 3180891"/>
                <a:gd name="connsiteY4-130" fmla="*/ 6822660 h 6822660"/>
                <a:gd name="connsiteX5-131" fmla="*/ 0 w 3180891"/>
                <a:gd name="connsiteY5-132" fmla="*/ 6798916 h 6822660"/>
                <a:gd name="connsiteX0-133" fmla="*/ 0 w 3180891"/>
                <a:gd name="connsiteY0-134" fmla="*/ 6801677 h 6825421"/>
                <a:gd name="connsiteX1-135" fmla="*/ 2761414 w 3180891"/>
                <a:gd name="connsiteY1-136" fmla="*/ 0 h 6825421"/>
                <a:gd name="connsiteX2-137" fmla="*/ 3180891 w 3180891"/>
                <a:gd name="connsiteY2-138" fmla="*/ 2761 h 6825421"/>
                <a:gd name="connsiteX3-139" fmla="*/ 2005884 w 3180891"/>
                <a:gd name="connsiteY3-140" fmla="*/ 6805543 h 6825421"/>
                <a:gd name="connsiteX4-141" fmla="*/ 577277 w 3180891"/>
                <a:gd name="connsiteY4-142" fmla="*/ 6825421 h 6825421"/>
                <a:gd name="connsiteX5-143" fmla="*/ 0 w 3180891"/>
                <a:gd name="connsiteY5-144" fmla="*/ 6801677 h 6825421"/>
                <a:gd name="connsiteX0-145" fmla="*/ 0 w 3180891"/>
                <a:gd name="connsiteY0-146" fmla="*/ 6798916 h 6822660"/>
                <a:gd name="connsiteX1-147" fmla="*/ 2843883 w 3180891"/>
                <a:gd name="connsiteY1-148" fmla="*/ 7178 h 6822660"/>
                <a:gd name="connsiteX2-149" fmla="*/ 3180891 w 3180891"/>
                <a:gd name="connsiteY2-150" fmla="*/ 0 h 6822660"/>
                <a:gd name="connsiteX3-151" fmla="*/ 2005884 w 3180891"/>
                <a:gd name="connsiteY3-152" fmla="*/ 6802782 h 6822660"/>
                <a:gd name="connsiteX4-153" fmla="*/ 577277 w 3180891"/>
                <a:gd name="connsiteY4-154" fmla="*/ 6822660 h 6822660"/>
                <a:gd name="connsiteX5-155" fmla="*/ 0 w 3180891"/>
                <a:gd name="connsiteY5-156" fmla="*/ 6798916 h 6822660"/>
                <a:gd name="connsiteX0-157" fmla="*/ 0 w 3180891"/>
                <a:gd name="connsiteY0-158" fmla="*/ 6801677 h 6825421"/>
                <a:gd name="connsiteX1-159" fmla="*/ 2784977 w 3180891"/>
                <a:gd name="connsiteY1-160" fmla="*/ 0 h 6825421"/>
                <a:gd name="connsiteX2-161" fmla="*/ 3180891 w 3180891"/>
                <a:gd name="connsiteY2-162" fmla="*/ 2761 h 6825421"/>
                <a:gd name="connsiteX3-163" fmla="*/ 2005884 w 3180891"/>
                <a:gd name="connsiteY3-164" fmla="*/ 6805543 h 6825421"/>
                <a:gd name="connsiteX4-165" fmla="*/ 577277 w 3180891"/>
                <a:gd name="connsiteY4-166" fmla="*/ 6825421 h 6825421"/>
                <a:gd name="connsiteX5-167" fmla="*/ 0 w 3180891"/>
                <a:gd name="connsiteY5-168" fmla="*/ 6801677 h 68254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80891" h="6825421">
                  <a:moveTo>
                    <a:pt x="0" y="6801677"/>
                  </a:moveTo>
                  <a:lnTo>
                    <a:pt x="2784977" y="0"/>
                  </a:lnTo>
                  <a:lnTo>
                    <a:pt x="3180891" y="2761"/>
                  </a:lnTo>
                  <a:lnTo>
                    <a:pt x="2005884" y="6805543"/>
                  </a:lnTo>
                  <a:lnTo>
                    <a:pt x="577277" y="6825421"/>
                  </a:lnTo>
                  <a:lnTo>
                    <a:pt x="0" y="6801677"/>
                  </a:lnTo>
                  <a:close/>
                </a:path>
              </a:pathLst>
            </a:custGeom>
            <a:gradFill>
              <a:gsLst>
                <a:gs pos="83000">
                  <a:srgbClr val="0F5F7E">
                    <a:alpha val="0"/>
                  </a:srgbClr>
                </a:gs>
                <a:gs pos="0">
                  <a:schemeClr val="bg1">
                    <a:alpha val="26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: Shape 14"/>
          <p:cNvSpPr/>
          <p:nvPr userDrawn="1">
            <p:custDataLst>
              <p:tags r:id="rId5"/>
            </p:custDataLst>
          </p:nvPr>
        </p:nvSpPr>
        <p:spPr>
          <a:xfrm>
            <a:off x="0" y="-62994"/>
            <a:ext cx="3596874" cy="6542259"/>
          </a:xfrm>
          <a:custGeom>
            <a:avLst/>
            <a:gdLst>
              <a:gd name="connsiteX0" fmla="*/ 3596874 w 3596874"/>
              <a:gd name="connsiteY0" fmla="*/ 0 h 6542259"/>
              <a:gd name="connsiteX1" fmla="*/ 0 w 3596874"/>
              <a:gd name="connsiteY1" fmla="*/ 6542259 h 6542259"/>
              <a:gd name="connsiteX2" fmla="*/ 0 w 3596874"/>
              <a:gd name="connsiteY2" fmla="*/ 1641660 h 6542259"/>
              <a:gd name="connsiteX3" fmla="*/ 3129673 w 3596874"/>
              <a:gd name="connsiteY3" fmla="*/ 7178 h 654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6874" h="6542259">
                <a:moveTo>
                  <a:pt x="3596874" y="0"/>
                </a:moveTo>
                <a:lnTo>
                  <a:pt x="0" y="6542259"/>
                </a:lnTo>
                <a:lnTo>
                  <a:pt x="0" y="1641660"/>
                </a:lnTo>
                <a:lnTo>
                  <a:pt x="3129673" y="7178"/>
                </a:lnTo>
                <a:close/>
              </a:path>
            </a:pathLst>
          </a:custGeom>
          <a:gradFill>
            <a:gsLst>
              <a:gs pos="48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 userDrawn="1">
            <p:custDataLst>
              <p:tags r:id="rId6"/>
            </p:custDataLst>
          </p:nvPr>
        </p:nvSpPr>
        <p:spPr>
          <a:xfrm>
            <a:off x="-143124" y="-55817"/>
            <a:ext cx="4260763" cy="6825421"/>
          </a:xfrm>
          <a:custGeom>
            <a:avLst/>
            <a:gdLst>
              <a:gd name="connsiteX0" fmla="*/ 0 w 3175000"/>
              <a:gd name="connsiteY0" fmla="*/ 1981200 h 6845300"/>
              <a:gd name="connsiteX1" fmla="*/ 2832100 w 3175000"/>
              <a:gd name="connsiteY1" fmla="*/ 0 h 6845300"/>
              <a:gd name="connsiteX2" fmla="*/ 3175000 w 3175000"/>
              <a:gd name="connsiteY2" fmla="*/ 12700 h 6845300"/>
              <a:gd name="connsiteX3" fmla="*/ 368300 w 3175000"/>
              <a:gd name="connsiteY3" fmla="*/ 6845300 h 6845300"/>
              <a:gd name="connsiteX4" fmla="*/ 0 w 3175000"/>
              <a:gd name="connsiteY4" fmla="*/ 6845300 h 6845300"/>
              <a:gd name="connsiteX5" fmla="*/ 0 w 3175000"/>
              <a:gd name="connsiteY5" fmla="*/ 1981200 h 6845300"/>
              <a:gd name="connsiteX0-1" fmla="*/ 0 w 3180891"/>
              <a:gd name="connsiteY0-2" fmla="*/ 1988378 h 6852478"/>
              <a:gd name="connsiteX1-3" fmla="*/ 2832100 w 3180891"/>
              <a:gd name="connsiteY1-4" fmla="*/ 7178 h 6852478"/>
              <a:gd name="connsiteX2-5" fmla="*/ 3180891 w 3180891"/>
              <a:gd name="connsiteY2-6" fmla="*/ 0 h 6852478"/>
              <a:gd name="connsiteX3-7" fmla="*/ 368300 w 3180891"/>
              <a:gd name="connsiteY3-8" fmla="*/ 6852478 h 6852478"/>
              <a:gd name="connsiteX4-9" fmla="*/ 0 w 3180891"/>
              <a:gd name="connsiteY4-10" fmla="*/ 6852478 h 6852478"/>
              <a:gd name="connsiteX5-11" fmla="*/ 0 w 3180891"/>
              <a:gd name="connsiteY5-12" fmla="*/ 1988378 h 6852478"/>
              <a:gd name="connsiteX0-13" fmla="*/ 0 w 3180891"/>
              <a:gd name="connsiteY0-14" fmla="*/ 1988378 h 6852478"/>
              <a:gd name="connsiteX1-15" fmla="*/ 1960294 w 3180891"/>
              <a:gd name="connsiteY1-16" fmla="*/ 7178 h 6852478"/>
              <a:gd name="connsiteX2-17" fmla="*/ 3180891 w 3180891"/>
              <a:gd name="connsiteY2-18" fmla="*/ 0 h 6852478"/>
              <a:gd name="connsiteX3-19" fmla="*/ 368300 w 3180891"/>
              <a:gd name="connsiteY3-20" fmla="*/ 6852478 h 6852478"/>
              <a:gd name="connsiteX4-21" fmla="*/ 0 w 3180891"/>
              <a:gd name="connsiteY4-22" fmla="*/ 6852478 h 6852478"/>
              <a:gd name="connsiteX5-23" fmla="*/ 0 w 3180891"/>
              <a:gd name="connsiteY5-24" fmla="*/ 1988378 h 6852478"/>
              <a:gd name="connsiteX0-25" fmla="*/ 0 w 3180891"/>
              <a:gd name="connsiteY0-26" fmla="*/ 1988378 h 6971748"/>
              <a:gd name="connsiteX1-27" fmla="*/ 1960294 w 3180891"/>
              <a:gd name="connsiteY1-28" fmla="*/ 7178 h 6971748"/>
              <a:gd name="connsiteX2-29" fmla="*/ 3180891 w 3180891"/>
              <a:gd name="connsiteY2-30" fmla="*/ 0 h 6971748"/>
              <a:gd name="connsiteX3-31" fmla="*/ 1257779 w 3180891"/>
              <a:gd name="connsiteY3-32" fmla="*/ 6971748 h 6971748"/>
              <a:gd name="connsiteX4-33" fmla="*/ 0 w 3180891"/>
              <a:gd name="connsiteY4-34" fmla="*/ 6852478 h 6971748"/>
              <a:gd name="connsiteX5-35" fmla="*/ 0 w 3180891"/>
              <a:gd name="connsiteY5-36" fmla="*/ 1988378 h 6971748"/>
              <a:gd name="connsiteX0-37" fmla="*/ 0 w 4294212"/>
              <a:gd name="connsiteY0-38" fmla="*/ 4065656 h 6971748"/>
              <a:gd name="connsiteX1-39" fmla="*/ 3073615 w 4294212"/>
              <a:gd name="connsiteY1-40" fmla="*/ 7178 h 6971748"/>
              <a:gd name="connsiteX2-41" fmla="*/ 4294212 w 4294212"/>
              <a:gd name="connsiteY2-42" fmla="*/ 0 h 6971748"/>
              <a:gd name="connsiteX3-43" fmla="*/ 2371100 w 4294212"/>
              <a:gd name="connsiteY3-44" fmla="*/ 6971748 h 6971748"/>
              <a:gd name="connsiteX4-45" fmla="*/ 1113321 w 4294212"/>
              <a:gd name="connsiteY4-46" fmla="*/ 6852478 h 6971748"/>
              <a:gd name="connsiteX5-47" fmla="*/ 0 w 4294212"/>
              <a:gd name="connsiteY5-48" fmla="*/ 4065656 h 6971748"/>
              <a:gd name="connsiteX0-49" fmla="*/ 11781 w 4305993"/>
              <a:gd name="connsiteY0-50" fmla="*/ 4065656 h 6971748"/>
              <a:gd name="connsiteX1-51" fmla="*/ 3085396 w 4305993"/>
              <a:gd name="connsiteY1-52" fmla="*/ 7178 h 6971748"/>
              <a:gd name="connsiteX2-53" fmla="*/ 4305993 w 4305993"/>
              <a:gd name="connsiteY2-54" fmla="*/ 0 h 6971748"/>
              <a:gd name="connsiteX3-55" fmla="*/ 2382881 w 4305993"/>
              <a:gd name="connsiteY3-56" fmla="*/ 6971748 h 6971748"/>
              <a:gd name="connsiteX4-57" fmla="*/ 0 w 4305993"/>
              <a:gd name="connsiteY4-58" fmla="*/ 6822660 h 6971748"/>
              <a:gd name="connsiteX5-59" fmla="*/ 11781 w 4305993"/>
              <a:gd name="connsiteY5-60" fmla="*/ 4065656 h 6971748"/>
              <a:gd name="connsiteX0-61" fmla="*/ 11781 w 4305993"/>
              <a:gd name="connsiteY0-62" fmla="*/ 4065656 h 6822660"/>
              <a:gd name="connsiteX1-63" fmla="*/ 3085396 w 4305993"/>
              <a:gd name="connsiteY1-64" fmla="*/ 7178 h 6822660"/>
              <a:gd name="connsiteX2-65" fmla="*/ 4305993 w 4305993"/>
              <a:gd name="connsiteY2-66" fmla="*/ 0 h 6822660"/>
              <a:gd name="connsiteX3-67" fmla="*/ 2406444 w 4305993"/>
              <a:gd name="connsiteY3-68" fmla="*/ 6812721 h 6822660"/>
              <a:gd name="connsiteX4-69" fmla="*/ 0 w 4305993"/>
              <a:gd name="connsiteY4-70" fmla="*/ 6822660 h 6822660"/>
              <a:gd name="connsiteX5-71" fmla="*/ 11781 w 4305993"/>
              <a:gd name="connsiteY5-72" fmla="*/ 4065656 h 6822660"/>
              <a:gd name="connsiteX0-73" fmla="*/ 11781 w 3581451"/>
              <a:gd name="connsiteY0-74" fmla="*/ 4058478 h 6815482"/>
              <a:gd name="connsiteX1-75" fmla="*/ 3085396 w 3581451"/>
              <a:gd name="connsiteY1-76" fmla="*/ 0 h 6815482"/>
              <a:gd name="connsiteX2-77" fmla="*/ 3581451 w 3581451"/>
              <a:gd name="connsiteY2-78" fmla="*/ 2761 h 6815482"/>
              <a:gd name="connsiteX3-79" fmla="*/ 2406444 w 3581451"/>
              <a:gd name="connsiteY3-80" fmla="*/ 6805543 h 6815482"/>
              <a:gd name="connsiteX4-81" fmla="*/ 0 w 3581451"/>
              <a:gd name="connsiteY4-82" fmla="*/ 6815482 h 6815482"/>
              <a:gd name="connsiteX5-83" fmla="*/ 11781 w 3581451"/>
              <a:gd name="connsiteY5-84" fmla="*/ 4058478 h 6815482"/>
              <a:gd name="connsiteX0-85" fmla="*/ 11781 w 3581451"/>
              <a:gd name="connsiteY0-86" fmla="*/ 4055717 h 6812721"/>
              <a:gd name="connsiteX1-87" fmla="*/ 3167864 w 3581451"/>
              <a:gd name="connsiteY1-88" fmla="*/ 17117 h 6812721"/>
              <a:gd name="connsiteX2-89" fmla="*/ 3581451 w 3581451"/>
              <a:gd name="connsiteY2-90" fmla="*/ 0 h 6812721"/>
              <a:gd name="connsiteX3-91" fmla="*/ 2406444 w 3581451"/>
              <a:gd name="connsiteY3-92" fmla="*/ 6802782 h 6812721"/>
              <a:gd name="connsiteX4-93" fmla="*/ 0 w 3581451"/>
              <a:gd name="connsiteY4-94" fmla="*/ 6812721 h 6812721"/>
              <a:gd name="connsiteX5-95" fmla="*/ 11781 w 3581451"/>
              <a:gd name="connsiteY5-96" fmla="*/ 4055717 h 6812721"/>
              <a:gd name="connsiteX0-97" fmla="*/ 612621 w 3581451"/>
              <a:gd name="connsiteY0-98" fmla="*/ 6282082 h 6812721"/>
              <a:gd name="connsiteX1-99" fmla="*/ 3167864 w 3581451"/>
              <a:gd name="connsiteY1-100" fmla="*/ 17117 h 6812721"/>
              <a:gd name="connsiteX2-101" fmla="*/ 3581451 w 3581451"/>
              <a:gd name="connsiteY2-102" fmla="*/ 0 h 6812721"/>
              <a:gd name="connsiteX3-103" fmla="*/ 2406444 w 3581451"/>
              <a:gd name="connsiteY3-104" fmla="*/ 6802782 h 6812721"/>
              <a:gd name="connsiteX4-105" fmla="*/ 0 w 3581451"/>
              <a:gd name="connsiteY4-106" fmla="*/ 6812721 h 6812721"/>
              <a:gd name="connsiteX5-107" fmla="*/ 612621 w 3581451"/>
              <a:gd name="connsiteY5-108" fmla="*/ 6282082 h 6812721"/>
              <a:gd name="connsiteX0-109" fmla="*/ 0 w 2968830"/>
              <a:gd name="connsiteY0-110" fmla="*/ 6282082 h 6822660"/>
              <a:gd name="connsiteX1-111" fmla="*/ 2555243 w 2968830"/>
              <a:gd name="connsiteY1-112" fmla="*/ 17117 h 6822660"/>
              <a:gd name="connsiteX2-113" fmla="*/ 2968830 w 2968830"/>
              <a:gd name="connsiteY2-114" fmla="*/ 0 h 6822660"/>
              <a:gd name="connsiteX3-115" fmla="*/ 1793823 w 2968830"/>
              <a:gd name="connsiteY3-116" fmla="*/ 6802782 h 6822660"/>
              <a:gd name="connsiteX4-117" fmla="*/ 365216 w 2968830"/>
              <a:gd name="connsiteY4-118" fmla="*/ 6822660 h 6822660"/>
              <a:gd name="connsiteX5-119" fmla="*/ 0 w 2968830"/>
              <a:gd name="connsiteY5-120" fmla="*/ 6282082 h 6822660"/>
              <a:gd name="connsiteX0-121" fmla="*/ 0 w 3180891"/>
              <a:gd name="connsiteY0-122" fmla="*/ 6798916 h 6822660"/>
              <a:gd name="connsiteX1-123" fmla="*/ 2767304 w 3180891"/>
              <a:gd name="connsiteY1-124" fmla="*/ 17117 h 6822660"/>
              <a:gd name="connsiteX2-125" fmla="*/ 3180891 w 3180891"/>
              <a:gd name="connsiteY2-126" fmla="*/ 0 h 6822660"/>
              <a:gd name="connsiteX3-127" fmla="*/ 2005884 w 3180891"/>
              <a:gd name="connsiteY3-128" fmla="*/ 6802782 h 6822660"/>
              <a:gd name="connsiteX4-129" fmla="*/ 577277 w 3180891"/>
              <a:gd name="connsiteY4-130" fmla="*/ 6822660 h 6822660"/>
              <a:gd name="connsiteX5-131" fmla="*/ 0 w 3180891"/>
              <a:gd name="connsiteY5-132" fmla="*/ 6798916 h 6822660"/>
              <a:gd name="connsiteX0-133" fmla="*/ 0 w 3180891"/>
              <a:gd name="connsiteY0-134" fmla="*/ 6801677 h 6825421"/>
              <a:gd name="connsiteX1-135" fmla="*/ 2761414 w 3180891"/>
              <a:gd name="connsiteY1-136" fmla="*/ 0 h 6825421"/>
              <a:gd name="connsiteX2-137" fmla="*/ 3180891 w 3180891"/>
              <a:gd name="connsiteY2-138" fmla="*/ 2761 h 6825421"/>
              <a:gd name="connsiteX3-139" fmla="*/ 2005884 w 3180891"/>
              <a:gd name="connsiteY3-140" fmla="*/ 6805543 h 6825421"/>
              <a:gd name="connsiteX4-141" fmla="*/ 577277 w 3180891"/>
              <a:gd name="connsiteY4-142" fmla="*/ 6825421 h 6825421"/>
              <a:gd name="connsiteX5-143" fmla="*/ 0 w 3180891"/>
              <a:gd name="connsiteY5-144" fmla="*/ 6801677 h 6825421"/>
              <a:gd name="connsiteX0-145" fmla="*/ 0 w 3180891"/>
              <a:gd name="connsiteY0-146" fmla="*/ 6798916 h 6822660"/>
              <a:gd name="connsiteX1-147" fmla="*/ 2843883 w 3180891"/>
              <a:gd name="connsiteY1-148" fmla="*/ 7178 h 6822660"/>
              <a:gd name="connsiteX2-149" fmla="*/ 3180891 w 3180891"/>
              <a:gd name="connsiteY2-150" fmla="*/ 0 h 6822660"/>
              <a:gd name="connsiteX3-151" fmla="*/ 2005884 w 3180891"/>
              <a:gd name="connsiteY3-152" fmla="*/ 6802782 h 6822660"/>
              <a:gd name="connsiteX4-153" fmla="*/ 577277 w 3180891"/>
              <a:gd name="connsiteY4-154" fmla="*/ 6822660 h 6822660"/>
              <a:gd name="connsiteX5-155" fmla="*/ 0 w 3180891"/>
              <a:gd name="connsiteY5-156" fmla="*/ 6798916 h 6822660"/>
              <a:gd name="connsiteX0-157" fmla="*/ 0 w 3180891"/>
              <a:gd name="connsiteY0-158" fmla="*/ 6801677 h 6825421"/>
              <a:gd name="connsiteX1-159" fmla="*/ 2784977 w 3180891"/>
              <a:gd name="connsiteY1-160" fmla="*/ 0 h 6825421"/>
              <a:gd name="connsiteX2-161" fmla="*/ 3180891 w 3180891"/>
              <a:gd name="connsiteY2-162" fmla="*/ 2761 h 6825421"/>
              <a:gd name="connsiteX3-163" fmla="*/ 2005884 w 3180891"/>
              <a:gd name="connsiteY3-164" fmla="*/ 6805543 h 6825421"/>
              <a:gd name="connsiteX4-165" fmla="*/ 577277 w 3180891"/>
              <a:gd name="connsiteY4-166" fmla="*/ 6825421 h 6825421"/>
              <a:gd name="connsiteX5-167" fmla="*/ 0 w 3180891"/>
              <a:gd name="connsiteY5-168" fmla="*/ 6801677 h 68254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80891" h="6825421">
                <a:moveTo>
                  <a:pt x="0" y="6801677"/>
                </a:moveTo>
                <a:lnTo>
                  <a:pt x="2784977" y="0"/>
                </a:lnTo>
                <a:lnTo>
                  <a:pt x="3180891" y="2761"/>
                </a:lnTo>
                <a:lnTo>
                  <a:pt x="2005884" y="6805543"/>
                </a:lnTo>
                <a:lnTo>
                  <a:pt x="577277" y="6825421"/>
                </a:lnTo>
                <a:lnTo>
                  <a:pt x="0" y="6801677"/>
                </a:lnTo>
                <a:close/>
              </a:path>
            </a:pathLst>
          </a:custGeom>
          <a:gradFill>
            <a:gsLst>
              <a:gs pos="83000">
                <a:srgbClr val="0F5F7E">
                  <a:alpha val="0"/>
                </a:srgbClr>
              </a:gs>
              <a:gs pos="0">
                <a:schemeClr val="bg1">
                  <a:alpha val="26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 userDrawn="1">
            <p:custDataLst>
              <p:tags r:id="rId7"/>
            </p:custDataLst>
          </p:nvPr>
        </p:nvCxnSpPr>
        <p:spPr>
          <a:xfrm flipV="1">
            <a:off x="8913701" y="-1788"/>
            <a:ext cx="2227575" cy="6854266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>
            <p:custDataLst>
              <p:tags r:id="rId8"/>
            </p:custDataLst>
          </p:nvPr>
        </p:nvCxnSpPr>
        <p:spPr>
          <a:xfrm flipH="1" flipV="1">
            <a:off x="11790500" y="-1788"/>
            <a:ext cx="401500" cy="4262892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>
            <p:custDataLst>
              <p:tags r:id="rId9"/>
            </p:custDataLst>
          </p:nvPr>
        </p:nvCxnSpPr>
        <p:spPr>
          <a:xfrm flipV="1">
            <a:off x="76398" y="-57385"/>
            <a:ext cx="3749237" cy="6963258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>
            <p:custDataLst>
              <p:tags r:id="rId10"/>
            </p:custDataLst>
          </p:nvPr>
        </p:nvCxnSpPr>
        <p:spPr>
          <a:xfrm flipV="1">
            <a:off x="0" y="-1788"/>
            <a:ext cx="982292" cy="515900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3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/>
          <p:cNvSpPr/>
          <p:nvPr userDrawn="1">
            <p:custDataLst>
              <p:tags r:id="rId2"/>
            </p:custDataLst>
          </p:nvPr>
        </p:nvSpPr>
        <p:spPr>
          <a:xfrm flipH="1">
            <a:off x="8449808" y="0"/>
            <a:ext cx="3742193" cy="6525829"/>
          </a:xfrm>
          <a:custGeom>
            <a:avLst/>
            <a:gdLst>
              <a:gd name="connsiteX0" fmla="*/ 3742193 w 3742193"/>
              <a:gd name="connsiteY0" fmla="*/ 0 h 6525829"/>
              <a:gd name="connsiteX1" fmla="*/ 0 w 3742193"/>
              <a:gd name="connsiteY1" fmla="*/ 6049 h 6525829"/>
              <a:gd name="connsiteX2" fmla="*/ 0 w 3742193"/>
              <a:gd name="connsiteY2" fmla="*/ 6525829 h 652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2193" h="6525829">
                <a:moveTo>
                  <a:pt x="3742193" y="0"/>
                </a:moveTo>
                <a:lnTo>
                  <a:pt x="0" y="6049"/>
                </a:lnTo>
                <a:lnTo>
                  <a:pt x="0" y="6525829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/>
          <p:cNvSpPr/>
          <p:nvPr userDrawn="1">
            <p:custDataLst>
              <p:tags r:id="rId3"/>
            </p:custDataLst>
          </p:nvPr>
        </p:nvSpPr>
        <p:spPr>
          <a:xfrm flipH="1" flipV="1">
            <a:off x="9915779" y="4397"/>
            <a:ext cx="2276221" cy="6853602"/>
          </a:xfrm>
          <a:custGeom>
            <a:avLst/>
            <a:gdLst>
              <a:gd name="connsiteX0" fmla="*/ 558862 w 2276221"/>
              <a:gd name="connsiteY0" fmla="*/ 6853602 h 6853602"/>
              <a:gd name="connsiteX1" fmla="*/ 0 w 2276221"/>
              <a:gd name="connsiteY1" fmla="*/ 6853602 h 6853602"/>
              <a:gd name="connsiteX2" fmla="*/ 0 w 2276221"/>
              <a:gd name="connsiteY2" fmla="*/ 0 h 6853602"/>
              <a:gd name="connsiteX3" fmla="*/ 2276221 w 2276221"/>
              <a:gd name="connsiteY3" fmla="*/ 0 h 685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6221" h="6853602">
                <a:moveTo>
                  <a:pt x="558862" y="6853602"/>
                </a:moveTo>
                <a:lnTo>
                  <a:pt x="0" y="6853602"/>
                </a:lnTo>
                <a:lnTo>
                  <a:pt x="0" y="0"/>
                </a:lnTo>
                <a:lnTo>
                  <a:pt x="2276221" y="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4642441" y="1747515"/>
            <a:ext cx="2907119" cy="2687989"/>
            <a:chOff x="1808480" y="2034708"/>
            <a:chExt cx="1016000" cy="939417"/>
          </a:xfrm>
        </p:grpSpPr>
        <p:pic>
          <p:nvPicPr>
            <p:cNvPr id="3" name="Picture 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3883"/>
            <a:stretch>
              <a:fillRect/>
            </a:stretch>
          </p:blipFill>
          <p:spPr>
            <a:xfrm>
              <a:off x="1808480" y="2034708"/>
              <a:ext cx="497840" cy="93941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5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53883"/>
            <a:stretch>
              <a:fillRect/>
            </a:stretch>
          </p:blipFill>
          <p:spPr>
            <a:xfrm>
              <a:off x="2326640" y="2034708"/>
              <a:ext cx="497840" cy="939417"/>
            </a:xfrm>
            <a:prstGeom prst="rect">
              <a:avLst/>
            </a:prstGeom>
          </p:spPr>
        </p:pic>
      </p:grpSp>
      <p:sp>
        <p:nvSpPr>
          <p:cNvPr id="34" name="Freeform: Shape 33"/>
          <p:cNvSpPr/>
          <p:nvPr userDrawn="1">
            <p:custDataLst>
              <p:tags r:id="rId7"/>
            </p:custDataLst>
          </p:nvPr>
        </p:nvSpPr>
        <p:spPr>
          <a:xfrm rot="10800000" flipH="1">
            <a:off x="0" y="0"/>
            <a:ext cx="3409631" cy="6858000"/>
          </a:xfrm>
          <a:custGeom>
            <a:avLst/>
            <a:gdLst>
              <a:gd name="connsiteX0" fmla="*/ 0 w 3409631"/>
              <a:gd name="connsiteY0" fmla="*/ 6858000 h 6858000"/>
              <a:gd name="connsiteX1" fmla="*/ 96110 w 3409631"/>
              <a:gd name="connsiteY1" fmla="*/ 6858000 h 6858000"/>
              <a:gd name="connsiteX2" fmla="*/ 3409631 w 3409631"/>
              <a:gd name="connsiteY2" fmla="*/ 0 h 6858000"/>
              <a:gd name="connsiteX3" fmla="*/ 0 w 3409631"/>
              <a:gd name="connsiteY3" fmla="*/ 65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9631" h="6858000">
                <a:moveTo>
                  <a:pt x="0" y="6858000"/>
                </a:moveTo>
                <a:lnTo>
                  <a:pt x="96110" y="6858000"/>
                </a:lnTo>
                <a:lnTo>
                  <a:pt x="3409631" y="0"/>
                </a:lnTo>
                <a:lnTo>
                  <a:pt x="0" y="6542"/>
                </a:lnTo>
                <a:close/>
              </a:path>
            </a:pathLst>
          </a:custGeom>
          <a:gradFill>
            <a:gsLst>
              <a:gs pos="74000">
                <a:schemeClr val="accent4">
                  <a:alpha val="73000"/>
                </a:schemeClr>
              </a:gs>
              <a:gs pos="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/>
          <p:cNvSpPr/>
          <p:nvPr userDrawn="1">
            <p:custDataLst>
              <p:tags r:id="rId8"/>
            </p:custDataLst>
          </p:nvPr>
        </p:nvSpPr>
        <p:spPr>
          <a:xfrm rot="10800000" flipH="1" flipV="1">
            <a:off x="0" y="0"/>
            <a:ext cx="2170859" cy="6858000"/>
          </a:xfrm>
          <a:custGeom>
            <a:avLst/>
            <a:gdLst>
              <a:gd name="connsiteX0" fmla="*/ 0 w 2170859"/>
              <a:gd name="connsiteY0" fmla="*/ 0 h 6858000"/>
              <a:gd name="connsiteX1" fmla="*/ 2170859 w 2170859"/>
              <a:gd name="connsiteY1" fmla="*/ 0 h 6858000"/>
              <a:gd name="connsiteX2" fmla="*/ 722949 w 2170859"/>
              <a:gd name="connsiteY2" fmla="*/ 6858000 h 6858000"/>
              <a:gd name="connsiteX3" fmla="*/ 0 w 21708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0859" h="6858000">
                <a:moveTo>
                  <a:pt x="0" y="0"/>
                </a:moveTo>
                <a:lnTo>
                  <a:pt x="2170859" y="0"/>
                </a:lnTo>
                <a:lnTo>
                  <a:pt x="72294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8000"/>
                  <a:alpha val="10000"/>
                </a:schemeClr>
              </a:gs>
              <a:gs pos="62000">
                <a:schemeClr val="accent1">
                  <a:alpha val="87000"/>
                  <a:lumMod val="93000"/>
                  <a:lumOff val="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8" hasCustomPrompt="1"/>
            <p:custDataLst>
              <p:tags r:id="rId9"/>
            </p:custDataLst>
          </p:nvPr>
        </p:nvSpPr>
        <p:spPr>
          <a:xfrm>
            <a:off x="2712720" y="3949400"/>
            <a:ext cx="6766560" cy="63973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–</a:t>
            </a:r>
            <a:r>
              <a:rPr lang="zh-CN" altLang="en-US" dirty="0"/>
              <a:t>作者或引文出处</a:t>
            </a:r>
            <a:endParaRPr lang="en-US" altLang="zh-C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 hasCustomPrompt="1"/>
            <p:custDataLst>
              <p:tags r:id="rId10"/>
            </p:custDataLst>
          </p:nvPr>
        </p:nvSpPr>
        <p:spPr>
          <a:xfrm>
            <a:off x="2712720" y="2470150"/>
            <a:ext cx="6766560" cy="137001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spcBef>
                <a:spcPts val="0"/>
              </a:spcBef>
              <a:buNone/>
              <a:defRPr sz="4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noProof="0" dirty="0"/>
              <a:t>单击此处添加引用文本</a:t>
            </a:r>
            <a:endParaRPr lang="zh-CN" altLang="en-US" noProof="0" dirty="0"/>
          </a:p>
        </p:txBody>
      </p:sp>
      <p:pic>
        <p:nvPicPr>
          <p:cNvPr id="12" name="Picture 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4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25000"/>
            <a:lum bright="70000" contrast="-70000"/>
          </a:blip>
          <a:stretch>
            <a:fillRect/>
          </a:stretch>
        </p:blipFill>
        <p:spPr>
          <a:xfrm>
            <a:off x="1119056" y="1659112"/>
            <a:ext cx="735132" cy="639733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7" hasCustomPrompt="1"/>
            <p:custDataLst>
              <p:tags r:id="rId6"/>
            </p:custDataLst>
          </p:nvPr>
        </p:nvSpPr>
        <p:spPr>
          <a:xfrm>
            <a:off x="1945024" y="1660055"/>
            <a:ext cx="7315200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单击此处添加引用文本</a:t>
            </a:r>
            <a:endParaRPr lang="en-US" altLang="zh-CN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  <p:custDataLst>
              <p:tags r:id="rId7"/>
            </p:custDataLst>
          </p:nvPr>
        </p:nvSpPr>
        <p:spPr>
          <a:xfrm>
            <a:off x="1945024" y="3323179"/>
            <a:ext cx="7315200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–</a:t>
            </a:r>
            <a:r>
              <a:rPr lang="zh-CN" altLang="en-US" dirty="0"/>
              <a:t>作者或引文出处</a:t>
            </a:r>
            <a:endParaRPr lang="en-US" altLang="zh-CN" dirty="0"/>
          </a:p>
        </p:txBody>
      </p:sp>
      <p:pic>
        <p:nvPicPr>
          <p:cNvPr id="11" name="Picture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5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30000"/>
            <a:lum bright="70000" contrast="-70000"/>
          </a:blip>
          <a:stretch>
            <a:fillRect/>
          </a:stretch>
        </p:blipFill>
        <p:spPr>
          <a:xfrm>
            <a:off x="3712175" y="977594"/>
            <a:ext cx="735132" cy="639733"/>
          </a:xfrm>
          <a:prstGeom prst="rect">
            <a:avLst/>
          </a:prstGeom>
        </p:spPr>
      </p:pic>
      <p:sp>
        <p:nvSpPr>
          <p:cNvPr id="20" name="Freeform: Shape 19"/>
          <p:cNvSpPr/>
          <p:nvPr userDrawn="1">
            <p:custDataLst>
              <p:tags r:id="rId4"/>
            </p:custDataLst>
          </p:nvPr>
        </p:nvSpPr>
        <p:spPr>
          <a:xfrm flipV="1">
            <a:off x="0" y="0"/>
            <a:ext cx="3753196" cy="4975888"/>
          </a:xfrm>
          <a:custGeom>
            <a:avLst/>
            <a:gdLst>
              <a:gd name="connsiteX0" fmla="*/ 0 w 3753196"/>
              <a:gd name="connsiteY0" fmla="*/ 4975888 h 4975888"/>
              <a:gd name="connsiteX1" fmla="*/ 3753196 w 3753196"/>
              <a:gd name="connsiteY1" fmla="*/ 4975888 h 4975888"/>
              <a:gd name="connsiteX2" fmla="*/ 0 w 3753196"/>
              <a:gd name="connsiteY2" fmla="*/ 0 h 4975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53196" h="4975888">
                <a:moveTo>
                  <a:pt x="0" y="4975888"/>
                </a:moveTo>
                <a:lnTo>
                  <a:pt x="3753196" y="497588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5000">
                <a:schemeClr val="accent4">
                  <a:alpha val="89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 userDrawn="1">
            <p:custDataLst>
              <p:tags r:id="rId5"/>
            </p:custDataLst>
          </p:nvPr>
        </p:nvCxnSpPr>
        <p:spPr>
          <a:xfrm>
            <a:off x="524676" y="-27432"/>
            <a:ext cx="5310859" cy="6888754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: Shape 22"/>
          <p:cNvSpPr/>
          <p:nvPr userDrawn="1">
            <p:custDataLst>
              <p:tags r:id="rId6"/>
            </p:custDataLst>
          </p:nvPr>
        </p:nvSpPr>
        <p:spPr>
          <a:xfrm>
            <a:off x="2" y="1"/>
            <a:ext cx="5712299" cy="6858000"/>
          </a:xfrm>
          <a:custGeom>
            <a:avLst/>
            <a:gdLst>
              <a:gd name="connsiteX0" fmla="*/ 0 w 5712299"/>
              <a:gd name="connsiteY0" fmla="*/ 0 h 6858000"/>
              <a:gd name="connsiteX1" fmla="*/ 416065 w 5712299"/>
              <a:gd name="connsiteY1" fmla="*/ 0 h 6858000"/>
              <a:gd name="connsiteX2" fmla="*/ 5712299 w 5712299"/>
              <a:gd name="connsiteY2" fmla="*/ 6858000 h 6858000"/>
              <a:gd name="connsiteX3" fmla="*/ 0 w 57122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2299" h="6858000">
                <a:moveTo>
                  <a:pt x="0" y="0"/>
                </a:moveTo>
                <a:lnTo>
                  <a:pt x="416065" y="0"/>
                </a:lnTo>
                <a:lnTo>
                  <a:pt x="57122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8000">
                <a:schemeClr val="accent4">
                  <a:alpha val="87000"/>
                </a:schemeClr>
              </a:gs>
            </a:gsLst>
            <a:lin ang="14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>
            <p:custDataLst>
              <p:tags r:id="rId7"/>
            </p:custDataLst>
          </p:nvPr>
        </p:nvCxnSpPr>
        <p:spPr>
          <a:xfrm>
            <a:off x="662505" y="-27432"/>
            <a:ext cx="5321115" cy="6902057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7" hasCustomPrompt="1"/>
            <p:custDataLst>
              <p:tags r:id="rId8"/>
            </p:custDataLst>
          </p:nvPr>
        </p:nvSpPr>
        <p:spPr>
          <a:xfrm>
            <a:off x="4516208" y="1104861"/>
            <a:ext cx="7066192" cy="165738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单击此处添加引用文本</a:t>
            </a:r>
            <a:endParaRPr lang="en-US" altLang="zh-CN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  <p:custDataLst>
              <p:tags r:id="rId9"/>
            </p:custDataLst>
          </p:nvPr>
        </p:nvSpPr>
        <p:spPr>
          <a:xfrm>
            <a:off x="4516208" y="2767985"/>
            <a:ext cx="7066192" cy="66101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–</a:t>
            </a:r>
            <a:r>
              <a:rPr lang="zh-CN" altLang="en-US" dirty="0"/>
              <a:t>作者或引文出处</a:t>
            </a:r>
            <a:endParaRPr lang="en-US" altLang="zh-CN" dirty="0"/>
          </a:p>
        </p:txBody>
      </p:sp>
      <p:pic>
        <p:nvPicPr>
          <p:cNvPr id="10" name="Picture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Quote 6">
    <p:bg>
      <p:bgPr>
        <a:gradFill>
          <a:gsLst>
            <a:gs pos="0">
              <a:schemeClr val="accent4">
                <a:lumMod val="50000"/>
              </a:schemeClr>
            </a:gs>
            <a:gs pos="62000">
              <a:schemeClr val="accent4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/>
          <p:cNvSpPr/>
          <p:nvPr userDrawn="1">
            <p:custDataLst>
              <p:tags r:id="rId2"/>
            </p:custDataLst>
          </p:nvPr>
        </p:nvSpPr>
        <p:spPr>
          <a:xfrm>
            <a:off x="7973568" y="4032504"/>
            <a:ext cx="4218432" cy="2834640"/>
          </a:xfrm>
          <a:custGeom>
            <a:avLst/>
            <a:gdLst>
              <a:gd name="connsiteX0" fmla="*/ 3712464 w 4218432"/>
              <a:gd name="connsiteY0" fmla="*/ 0 h 2834640"/>
              <a:gd name="connsiteX1" fmla="*/ 4218432 w 4218432"/>
              <a:gd name="connsiteY1" fmla="*/ 550449 h 2834640"/>
              <a:gd name="connsiteX2" fmla="*/ 4218432 w 4218432"/>
              <a:gd name="connsiteY2" fmla="*/ 2834640 h 2834640"/>
              <a:gd name="connsiteX3" fmla="*/ 0 w 4218432"/>
              <a:gd name="connsiteY3" fmla="*/ 2834640 h 2834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32" h="2834640">
                <a:moveTo>
                  <a:pt x="3712464" y="0"/>
                </a:moveTo>
                <a:lnTo>
                  <a:pt x="4218432" y="550449"/>
                </a:lnTo>
                <a:lnTo>
                  <a:pt x="4218432" y="2834640"/>
                </a:lnTo>
                <a:lnTo>
                  <a:pt x="0" y="283464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/>
          <p:cNvSpPr/>
          <p:nvPr userDrawn="1">
            <p:custDataLst>
              <p:tags r:id="rId3"/>
            </p:custDataLst>
          </p:nvPr>
        </p:nvSpPr>
        <p:spPr>
          <a:xfrm>
            <a:off x="4448326" y="2"/>
            <a:ext cx="7743674" cy="6860921"/>
          </a:xfrm>
          <a:custGeom>
            <a:avLst/>
            <a:gdLst>
              <a:gd name="connsiteX0" fmla="*/ 0 w 7743674"/>
              <a:gd name="connsiteY0" fmla="*/ 0 h 6860921"/>
              <a:gd name="connsiteX1" fmla="*/ 3597449 w 7743674"/>
              <a:gd name="connsiteY1" fmla="*/ 0 h 6860921"/>
              <a:gd name="connsiteX2" fmla="*/ 7743674 w 7743674"/>
              <a:gd name="connsiteY2" fmla="*/ 4608431 h 6860921"/>
              <a:gd name="connsiteX3" fmla="*/ 7743674 w 7743674"/>
              <a:gd name="connsiteY3" fmla="*/ 6860921 h 6860921"/>
              <a:gd name="connsiteX4" fmla="*/ 6077872 w 7743674"/>
              <a:gd name="connsiteY4" fmla="*/ 6853286 h 686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3674" h="6860921">
                <a:moveTo>
                  <a:pt x="0" y="0"/>
                </a:moveTo>
                <a:lnTo>
                  <a:pt x="3597449" y="0"/>
                </a:lnTo>
                <a:lnTo>
                  <a:pt x="7743674" y="4608431"/>
                </a:lnTo>
                <a:lnTo>
                  <a:pt x="7743674" y="6860921"/>
                </a:lnTo>
                <a:lnTo>
                  <a:pt x="6077872" y="6853286"/>
                </a:lnTo>
                <a:close/>
              </a:path>
            </a:pathLst>
          </a:cu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 userDrawn="1">
            <p:custDataLst>
              <p:tags r:id="rId4"/>
            </p:custDataLst>
          </p:nvPr>
        </p:nvCxnSpPr>
        <p:spPr>
          <a:xfrm flipH="1" flipV="1">
            <a:off x="4339771" y="19781"/>
            <a:ext cx="6056958" cy="6844153"/>
          </a:xfrm>
          <a:prstGeom prst="line">
            <a:avLst/>
          </a:prstGeom>
          <a:ln w="22225">
            <a:gradFill>
              <a:gsLst>
                <a:gs pos="88000">
                  <a:schemeClr val="accent3"/>
                </a:gs>
                <a:gs pos="47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609599" y="2787650"/>
            <a:ext cx="5669280" cy="24987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5400" b="1"/>
            </a:lvl2pPr>
            <a:lvl3pPr>
              <a:defRPr sz="5400" b="1"/>
            </a:lvl3pPr>
            <a:lvl4pPr>
              <a:defRPr sz="5400" b="1"/>
            </a:lvl4pPr>
            <a:lvl5pPr>
              <a:defRPr sz="5400" b="1"/>
            </a:lvl5pPr>
          </a:lstStyle>
          <a:p>
            <a:pPr lvl="0"/>
            <a:r>
              <a:rPr lang="zh-CN" altLang="en-US" dirty="0"/>
              <a:t>单击此处添加引用文本</a:t>
            </a:r>
            <a:endParaRPr lang="zh-CN" altLang="en-US" dirty="0"/>
          </a:p>
        </p:txBody>
      </p:sp>
      <p:pic>
        <p:nvPicPr>
          <p:cNvPr id="7" name="Picture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/ Content / Video ">
    <p:bg>
      <p:bgPr>
        <a:gradFill>
          <a:gsLst>
            <a:gs pos="62000">
              <a:schemeClr val="accent4"/>
            </a:gs>
            <a:gs pos="0">
              <a:schemeClr val="accent4">
                <a:lumMod val="50000"/>
              </a:schemeClr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: Shape 36"/>
          <p:cNvSpPr/>
          <p:nvPr>
            <p:custDataLst>
              <p:tags r:id="rId2"/>
            </p:custDataLst>
          </p:nvPr>
        </p:nvSpPr>
        <p:spPr>
          <a:xfrm rot="19379608">
            <a:off x="-1748160" y="-602034"/>
            <a:ext cx="7674989" cy="7712885"/>
          </a:xfrm>
          <a:custGeom>
            <a:avLst/>
            <a:gdLst>
              <a:gd name="connsiteX0" fmla="*/ 7674989 w 7674989"/>
              <a:gd name="connsiteY0" fmla="*/ 2673579 h 7712885"/>
              <a:gd name="connsiteX1" fmla="*/ 2966986 w 7674989"/>
              <a:gd name="connsiteY1" fmla="*/ 7712885 h 7712885"/>
              <a:gd name="connsiteX2" fmla="*/ 0 w 7674989"/>
              <a:gd name="connsiteY2" fmla="*/ 5476571 h 7712885"/>
              <a:gd name="connsiteX3" fmla="*/ 4127871 w 7674989"/>
              <a:gd name="connsiteY3" fmla="*/ 0 h 77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4989" h="7712885">
                <a:moveTo>
                  <a:pt x="7674989" y="2673579"/>
                </a:moveTo>
                <a:lnTo>
                  <a:pt x="2966986" y="7712885"/>
                </a:lnTo>
                <a:lnTo>
                  <a:pt x="0" y="5476571"/>
                </a:lnTo>
                <a:lnTo>
                  <a:pt x="4127871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1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/>
          <p:cNvSpPr/>
          <p:nvPr>
            <p:custDataLst>
              <p:tags r:id="rId3"/>
            </p:custDataLst>
          </p:nvPr>
        </p:nvSpPr>
        <p:spPr>
          <a:xfrm rot="19379608">
            <a:off x="-255267" y="2384753"/>
            <a:ext cx="11353959" cy="4469448"/>
          </a:xfrm>
          <a:custGeom>
            <a:avLst/>
            <a:gdLst>
              <a:gd name="connsiteX0" fmla="*/ 11353959 w 11353959"/>
              <a:gd name="connsiteY0" fmla="*/ 2541281 h 4469448"/>
              <a:gd name="connsiteX1" fmla="*/ 4922798 w 11353959"/>
              <a:gd name="connsiteY1" fmla="*/ 4469448 h 4469448"/>
              <a:gd name="connsiteX2" fmla="*/ 0 w 11353959"/>
              <a:gd name="connsiteY2" fmla="*/ 758974 h 4469448"/>
              <a:gd name="connsiteX3" fmla="*/ 572064 w 11353959"/>
              <a:gd name="connsiteY3" fmla="*/ 0 h 4469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53959" h="4469448">
                <a:moveTo>
                  <a:pt x="11353959" y="2541281"/>
                </a:moveTo>
                <a:lnTo>
                  <a:pt x="4922798" y="4469448"/>
                </a:lnTo>
                <a:lnTo>
                  <a:pt x="0" y="758974"/>
                </a:lnTo>
                <a:lnTo>
                  <a:pt x="572064" y="0"/>
                </a:lnTo>
                <a:close/>
              </a:path>
            </a:pathLst>
          </a:custGeom>
          <a:gradFill>
            <a:gsLst>
              <a:gs pos="99000">
                <a:schemeClr val="bg1">
                  <a:alpha val="9000"/>
                </a:schemeClr>
              </a:gs>
              <a:gs pos="0">
                <a:schemeClr val="bg1"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 b="60978"/>
          <a:stretch>
            <a:fillRect/>
          </a:stretch>
        </p:blipFill>
        <p:spPr>
          <a:xfrm>
            <a:off x="0" y="6775487"/>
            <a:ext cx="12192000" cy="82513"/>
          </a:xfrm>
          <a:prstGeom prst="rect">
            <a:avLst/>
          </a:prstGeom>
        </p:spPr>
      </p:pic>
      <p:sp>
        <p:nvSpPr>
          <p:cNvPr id="14" name="Text Placeholder 2"/>
          <p:cNvSpPr>
            <a:spLocks noGrp="1"/>
          </p:cNvSpPr>
          <p:nvPr>
            <p:ph type="body" sz="quarter" idx="20" hasCustomPrompt="1"/>
            <p:custDataLst>
              <p:tags r:id="rId6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单击此处添加副标题</a:t>
            </a:r>
            <a:endParaRPr lang="zh-CN" alt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 hasCustomPrompt="1"/>
            <p:custDataLst>
              <p:tags r:id="rId8"/>
            </p:custDataLst>
          </p:nvPr>
        </p:nvSpPr>
        <p:spPr>
          <a:xfrm>
            <a:off x="9056788" y="2108778"/>
            <a:ext cx="2525611" cy="3769735"/>
          </a:xfrm>
          <a:prstGeom prst="rect">
            <a:avLst/>
          </a:prstGeom>
        </p:spPr>
        <p:txBody>
          <a:bodyPr lIns="0" tIns="0" rIns="0" bIns="0"/>
          <a:lstStyle>
            <a:lvl1pPr marL="231775" indent="-231775"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65455" indent="-233680">
              <a:spcBef>
                <a:spcPts val="500"/>
              </a:spcBef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2625" marR="0" indent="-217805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14400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6175" indent="-231775">
              <a:spcBef>
                <a:spcPts val="500"/>
              </a:spcBef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  <a:p>
            <a:pPr lvl="1"/>
            <a:r>
              <a:rPr lang="zh-CN" altLang="en-US" dirty="0"/>
              <a:t>二级</a:t>
            </a:r>
            <a:endParaRPr lang="en-US" altLang="zh-CN" dirty="0"/>
          </a:p>
          <a:p>
            <a:pPr lvl="2"/>
            <a:r>
              <a:rPr lang="zh-CN" altLang="en-US" dirty="0"/>
              <a:t>三级</a:t>
            </a:r>
            <a:endParaRPr lang="en-US" altLang="zh-CN" dirty="0"/>
          </a:p>
          <a:p>
            <a:pPr lvl="3"/>
            <a:r>
              <a:rPr lang="zh-CN" altLang="en-US" dirty="0"/>
              <a:t>四级</a:t>
            </a:r>
            <a:endParaRPr lang="en-US" altLang="zh-CN" dirty="0"/>
          </a:p>
          <a:p>
            <a:pPr lvl="4"/>
            <a:r>
              <a:rPr lang="zh-CN" altLang="en-US" dirty="0"/>
              <a:t>五级</a:t>
            </a:r>
            <a:endParaRPr lang="en-US" altLang="zh-CN" dirty="0"/>
          </a:p>
        </p:txBody>
      </p:sp>
      <p:sp>
        <p:nvSpPr>
          <p:cNvPr id="3" name="Media Placeholder 2"/>
          <p:cNvSpPr>
            <a:spLocks noGrp="1"/>
          </p:cNvSpPr>
          <p:nvPr>
            <p:ph type="media" sz="quarter" idx="24" hasCustomPrompt="1"/>
            <p:custDataLst>
              <p:tags r:id="rId9"/>
            </p:custDataLst>
          </p:nvPr>
        </p:nvSpPr>
        <p:spPr>
          <a:xfrm>
            <a:off x="609600" y="1471584"/>
            <a:ext cx="8107182" cy="4443480"/>
          </a:xfrm>
          <a:prstGeom prst="rect">
            <a:avLst/>
          </a:prstGeom>
          <a:effectLst>
            <a:softEdge rad="0"/>
          </a:effectLst>
        </p:spPr>
        <p:txBody>
          <a:bodyPr anchor="ctr"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单击图标插入视频</a:t>
            </a:r>
            <a:endParaRPr lang="en-US" altLang="zh-CN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31"/>
            <p:custDataLst>
              <p:tags r:id="rId10"/>
            </p:custDataLst>
          </p:nvPr>
        </p:nvSpPr>
        <p:spPr>
          <a:xfrm>
            <a:off x="9056788" y="1531199"/>
            <a:ext cx="2525612" cy="44994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lang="en-US" sz="16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lang="en-US" sz="1400" dirty="0"/>
            </a:lvl5pPr>
          </a:lstStyle>
          <a:p>
            <a:pPr marL="231775" lvl="0" indent="-231775">
              <a:spcBef>
                <a:spcPts val="500"/>
              </a:spcBef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7" name="Freeform: Shape 16"/>
          <p:cNvSpPr/>
          <p:nvPr userDrawn="1">
            <p:custDataLst>
              <p:tags r:id="rId11"/>
            </p:custDataLst>
          </p:nvPr>
        </p:nvSpPr>
        <p:spPr>
          <a:xfrm rot="19379608">
            <a:off x="1248447" y="-2838051"/>
            <a:ext cx="7456088" cy="7238188"/>
          </a:xfrm>
          <a:custGeom>
            <a:avLst/>
            <a:gdLst>
              <a:gd name="connsiteX0" fmla="*/ 224099 w 7456088"/>
              <a:gd name="connsiteY0" fmla="*/ 0 h 7238188"/>
              <a:gd name="connsiteX1" fmla="*/ 6750984 w 7456088"/>
              <a:gd name="connsiteY1" fmla="*/ 4919527 h 7238188"/>
              <a:gd name="connsiteX2" fmla="*/ 7456088 w 7456088"/>
              <a:gd name="connsiteY2" fmla="*/ 7238188 h 7238188"/>
              <a:gd name="connsiteX3" fmla="*/ 0 w 7456088"/>
              <a:gd name="connsiteY3" fmla="*/ 297319 h 723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6088" h="7238188">
                <a:moveTo>
                  <a:pt x="224099" y="0"/>
                </a:moveTo>
                <a:lnTo>
                  <a:pt x="6750984" y="4919527"/>
                </a:lnTo>
                <a:lnTo>
                  <a:pt x="7456088" y="7238188"/>
                </a:lnTo>
                <a:lnTo>
                  <a:pt x="0" y="297319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1500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8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10456997" y="6131290"/>
            <a:ext cx="1130506" cy="3518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-C-0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Agenda 2">
    <p:bg>
      <p:bgPr>
        <a:gradFill>
          <a:gsLst>
            <a:gs pos="34000">
              <a:srgbClr val="002D42"/>
            </a:gs>
            <a:gs pos="100000">
              <a:srgbClr val="0F5F7E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b="60978"/>
          <a:stretch>
            <a:fillRect/>
          </a:stretch>
        </p:blipFill>
        <p:spPr>
          <a:xfrm>
            <a:off x="0" y="6775489"/>
            <a:ext cx="12192000" cy="82513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20" hasCustomPrompt="1"/>
            <p:custDataLst>
              <p:tags r:id="rId4"/>
            </p:custDataLst>
          </p:nvPr>
        </p:nvSpPr>
        <p:spPr>
          <a:xfrm>
            <a:off x="609601" y="1019833"/>
            <a:ext cx="10972800" cy="369332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noProof="0"/>
              <a:t>Click to add sub-title</a:t>
            </a:r>
            <a:endParaRPr lang="en-GB" noProof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09600" y="609600"/>
            <a:ext cx="10972800" cy="41023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Click to add title</a:t>
            </a:r>
            <a:endParaRPr lang="en-GB" noProof="0"/>
          </a:p>
        </p:txBody>
      </p:sp>
      <p:pic>
        <p:nvPicPr>
          <p:cNvPr id="6" name="Graphic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10454115" y="6131290"/>
            <a:ext cx="1125764" cy="350392"/>
          </a:xfrm>
          <a:prstGeom prst="rect">
            <a:avLst/>
          </a:prstGeom>
        </p:spPr>
      </p:pic>
      <p:sp>
        <p:nvSpPr>
          <p:cNvPr id="7" name="Slide Number Placeholder 5"/>
          <p:cNvSpPr txBox="1"/>
          <p:nvPr userDrawn="1">
            <p:custDataLst>
              <p:tags r:id="rId8"/>
            </p:custDataLst>
          </p:nvPr>
        </p:nvSpPr>
        <p:spPr>
          <a:xfrm>
            <a:off x="652461" y="6313047"/>
            <a:ext cx="3823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800" b="1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"/>
          <p:cNvSpPr txBox="1"/>
          <p:nvPr userDrawn="1">
            <p:custDataLst>
              <p:tags r:id="rId9"/>
            </p:custDataLst>
          </p:nvPr>
        </p:nvSpPr>
        <p:spPr>
          <a:xfrm>
            <a:off x="819632" y="6144577"/>
            <a:ext cx="4114800" cy="3651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800" dirty="0">
                <a:solidFill>
                  <a:schemeClr val="bg1"/>
                </a:solidFill>
              </a:rPr>
              <a:t>|     </a:t>
            </a:r>
            <a:r>
              <a:rPr lang="en-US" altLang="zh-CN" sz="800" dirty="0">
                <a:solidFill>
                  <a:schemeClr val="bg1"/>
                </a:solidFill>
              </a:rPr>
              <a:t>H</a:t>
            </a:r>
            <a:r>
              <a:rPr lang="en-US" sz="800" dirty="0">
                <a:solidFill>
                  <a:schemeClr val="bg1"/>
                </a:solidFill>
              </a:rPr>
              <a:t>exagonMI.com.cn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1" name="TextBox 2"/>
          <p:cNvSpPr txBox="1"/>
          <p:nvPr userDrawn="1">
            <p:custDataLst>
              <p:tags r:id="rId10"/>
            </p:custDataLst>
          </p:nvPr>
        </p:nvSpPr>
        <p:spPr>
          <a:xfrm>
            <a:off x="537030" y="6144577"/>
            <a:ext cx="388620" cy="36512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fld id="{A7AA8B22-FDF6-2048-9CAC-8C55A3435F10}" type="slidenum">
              <a:rPr lang="en-GB" sz="800" noProof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GB" sz="800" noProof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08330" y="608330"/>
            <a:ext cx="10968990" cy="1078230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 spc="1000">
                <a:solidFill>
                  <a:schemeClr val="tx1"/>
                </a:solidFill>
                <a:uFillTx/>
                <a:latin typeface="+中文标题" charset="0"/>
              </a:rPr>
              <a:t>目录</a:t>
            </a:r>
            <a:endParaRPr lang="zh-CN" altLang="en-US" sz="4400" spc="1000">
              <a:solidFill>
                <a:schemeClr val="tx1"/>
              </a:solidFill>
              <a:uFillTx/>
              <a:latin typeface="+中文标题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  <p:pic>
        <p:nvPicPr>
          <p:cNvPr id="8" name="Picture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10451593" y="6131653"/>
            <a:ext cx="1130808" cy="351142"/>
          </a:xfrm>
          <a:prstGeom prst="rect">
            <a:avLst/>
          </a:prstGeom>
        </p:spPr>
      </p:pic>
      <p:sp>
        <p:nvSpPr>
          <p:cNvPr id="12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节编号 3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2903855" y="1968500"/>
            <a:ext cx="6384290" cy="1007745"/>
          </a:xfrm>
        </p:spPr>
        <p:txBody>
          <a:bodyPr wrap="none" anchor="b" anchorCtr="0">
            <a:noAutofit/>
          </a:bodyPr>
          <a:lstStyle>
            <a:lvl1pPr marL="0" indent="0" algn="ctr">
              <a:buNone/>
              <a:defRPr sz="6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906395" y="3159125"/>
            <a:ext cx="6384290" cy="1051560"/>
          </a:xfrm>
        </p:spPr>
        <p:txBody>
          <a:bodyPr wrap="square" anchor="t" anchorCtr="0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1000">
                <a:schemeClr val="bg1"/>
              </a:gs>
              <a:gs pos="100000">
                <a:schemeClr val="bg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>
            <p:custDataLst>
              <p:tags r:id="rId3"/>
            </p:custDataLst>
          </p:nvPr>
        </p:nvSpPr>
        <p:spPr>
          <a:xfrm>
            <a:off x="10663031" y="1189534"/>
            <a:ext cx="84951" cy="849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>
            <p:custDataLst>
              <p:tags r:id="rId4"/>
            </p:custDataLst>
          </p:nvPr>
        </p:nvSpPr>
        <p:spPr>
          <a:xfrm>
            <a:off x="10825854" y="1189534"/>
            <a:ext cx="84951" cy="8495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5"/>
            </p:custDataLst>
          </p:nvPr>
        </p:nvSpPr>
        <p:spPr>
          <a:xfrm>
            <a:off x="10988678" y="1189534"/>
            <a:ext cx="84951" cy="849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6"/>
            </p:custDataLst>
          </p:nvPr>
        </p:nvSpPr>
        <p:spPr>
          <a:xfrm>
            <a:off x="11151501" y="1189534"/>
            <a:ext cx="84951" cy="8495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839788" y="565200"/>
            <a:ext cx="2880000" cy="1081088"/>
          </a:xfrm>
        </p:spPr>
        <p:txBody>
          <a:bodyPr wrap="square" anchor="b">
            <a:normAutofit/>
          </a:bodyPr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5" name="Picture 1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6781800"/>
            <a:ext cx="12192000" cy="76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7" Type="http://schemas.openxmlformats.org/officeDocument/2006/relationships/theme" Target="../theme/theme2.xml"/><Relationship Id="rId46" Type="http://schemas.openxmlformats.org/officeDocument/2006/relationships/tags" Target="../tags/tag368.xml"/><Relationship Id="rId45" Type="http://schemas.openxmlformats.org/officeDocument/2006/relationships/tags" Target="../tags/tag367.xml"/><Relationship Id="rId44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4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402.xml"/><Relationship Id="rId8" Type="http://schemas.openxmlformats.org/officeDocument/2006/relationships/tags" Target="../tags/tag401.xml"/><Relationship Id="rId7" Type="http://schemas.openxmlformats.org/officeDocument/2006/relationships/tags" Target="../tags/tag400.xml"/><Relationship Id="rId6" Type="http://schemas.openxmlformats.org/officeDocument/2006/relationships/tags" Target="../tags/tag399.xml"/><Relationship Id="rId5" Type="http://schemas.openxmlformats.org/officeDocument/2006/relationships/tags" Target="../tags/tag398.xml"/><Relationship Id="rId4" Type="http://schemas.openxmlformats.org/officeDocument/2006/relationships/tags" Target="../tags/tag397.xml"/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1" Type="http://schemas.openxmlformats.org/officeDocument/2006/relationships/theme" Target="../theme/theme4.xml"/><Relationship Id="rId10" Type="http://schemas.openxmlformats.org/officeDocument/2006/relationships/tags" Target="../tags/tag403.xml"/><Relationship Id="rId1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 userDrawn="1">
            <p:custDataLst>
              <p:tags r:id="rId45"/>
            </p:custDataLst>
          </p:nvPr>
        </p:nvSpPr>
        <p:spPr>
          <a:xfrm>
            <a:off x="819632" y="6144577"/>
            <a:ext cx="4114800" cy="3651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800" dirty="0"/>
              <a:t>|     </a:t>
            </a:r>
            <a:r>
              <a:rPr lang="en-US" altLang="zh-CN" sz="800" dirty="0"/>
              <a:t>H</a:t>
            </a:r>
            <a:r>
              <a:rPr lang="en-US" sz="800" dirty="0"/>
              <a:t>exagonMI.com.cn</a:t>
            </a:r>
            <a:endParaRPr lang="en-US" sz="800" dirty="0"/>
          </a:p>
        </p:txBody>
      </p:sp>
      <p:sp>
        <p:nvSpPr>
          <p:cNvPr id="3" name="TextBox 2"/>
          <p:cNvSpPr txBox="1"/>
          <p:nvPr userDrawn="1">
            <p:custDataLst>
              <p:tags r:id="rId46"/>
            </p:custDataLst>
          </p:nvPr>
        </p:nvSpPr>
        <p:spPr>
          <a:xfrm>
            <a:off x="537030" y="6144577"/>
            <a:ext cx="388620" cy="36512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fld id="{A7AA8B22-FDF6-2048-9CAC-8C55A3435F10}" type="slidenum">
              <a:rPr lang="en-GB" sz="800" noProof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GB" sz="800" noProof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1000">
                <a:schemeClr val="bg1"/>
              </a:gs>
              <a:gs pos="93000">
                <a:schemeClr val="bg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>
            <a:off x="0" y="5669452"/>
            <a:ext cx="12192000" cy="1188548"/>
          </a:xfrm>
          <a:custGeom>
            <a:avLst/>
            <a:gdLst>
              <a:gd name="connsiteX0" fmla="*/ 12192000 w 12192000"/>
              <a:gd name="connsiteY0" fmla="*/ 0 h 2628081"/>
              <a:gd name="connsiteX1" fmla="*/ 12192000 w 12192000"/>
              <a:gd name="connsiteY1" fmla="*/ 2628081 h 2628081"/>
              <a:gd name="connsiteX2" fmla="*/ 0 w 12192000"/>
              <a:gd name="connsiteY2" fmla="*/ 2628081 h 2628081"/>
              <a:gd name="connsiteX3" fmla="*/ 0 w 12192000"/>
              <a:gd name="connsiteY3" fmla="*/ 1921829 h 2628081"/>
              <a:gd name="connsiteX4" fmla="*/ 11896082 w 12192000"/>
              <a:gd name="connsiteY4" fmla="*/ 120882 h 262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628081">
                <a:moveTo>
                  <a:pt x="12192000" y="0"/>
                </a:moveTo>
                <a:lnTo>
                  <a:pt x="12192000" y="2628081"/>
                </a:lnTo>
                <a:lnTo>
                  <a:pt x="0" y="2628081"/>
                </a:lnTo>
                <a:lnTo>
                  <a:pt x="0" y="1921829"/>
                </a:lnTo>
                <a:cubicBezTo>
                  <a:pt x="4789278" y="1921829"/>
                  <a:pt x="9068479" y="1220766"/>
                  <a:pt x="11896082" y="12088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4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4"/>
            </p:custDataLst>
          </p:nvPr>
        </p:nvSpPr>
        <p:spPr>
          <a:xfrm>
            <a:off x="10883900" y="6350027"/>
            <a:ext cx="798513" cy="192300"/>
          </a:xfrm>
          <a:custGeom>
            <a:avLst/>
            <a:gdLst>
              <a:gd name="connsiteX0" fmla="*/ 598020 w 621436"/>
              <a:gd name="connsiteY0" fmla="*/ 102824 h 149656"/>
              <a:gd name="connsiteX1" fmla="*/ 621436 w 621436"/>
              <a:gd name="connsiteY1" fmla="*/ 126240 h 149656"/>
              <a:gd name="connsiteX2" fmla="*/ 598020 w 621436"/>
              <a:gd name="connsiteY2" fmla="*/ 149656 h 149656"/>
              <a:gd name="connsiteX3" fmla="*/ 574604 w 621436"/>
              <a:gd name="connsiteY3" fmla="*/ 126240 h 149656"/>
              <a:gd name="connsiteX4" fmla="*/ 598020 w 621436"/>
              <a:gd name="connsiteY4" fmla="*/ 102824 h 149656"/>
              <a:gd name="connsiteX5" fmla="*/ 482724 w 621436"/>
              <a:gd name="connsiteY5" fmla="*/ 102824 h 149656"/>
              <a:gd name="connsiteX6" fmla="*/ 506140 w 621436"/>
              <a:gd name="connsiteY6" fmla="*/ 126240 h 149656"/>
              <a:gd name="connsiteX7" fmla="*/ 482724 w 621436"/>
              <a:gd name="connsiteY7" fmla="*/ 149656 h 149656"/>
              <a:gd name="connsiteX8" fmla="*/ 459308 w 621436"/>
              <a:gd name="connsiteY8" fmla="*/ 126240 h 149656"/>
              <a:gd name="connsiteX9" fmla="*/ 482724 w 621436"/>
              <a:gd name="connsiteY9" fmla="*/ 102824 h 149656"/>
              <a:gd name="connsiteX10" fmla="*/ 367428 w 621436"/>
              <a:gd name="connsiteY10" fmla="*/ 102824 h 149656"/>
              <a:gd name="connsiteX11" fmla="*/ 390844 w 621436"/>
              <a:gd name="connsiteY11" fmla="*/ 126240 h 149656"/>
              <a:gd name="connsiteX12" fmla="*/ 367428 w 621436"/>
              <a:gd name="connsiteY12" fmla="*/ 149656 h 149656"/>
              <a:gd name="connsiteX13" fmla="*/ 344012 w 621436"/>
              <a:gd name="connsiteY13" fmla="*/ 126240 h 149656"/>
              <a:gd name="connsiteX14" fmla="*/ 367428 w 621436"/>
              <a:gd name="connsiteY14" fmla="*/ 102824 h 149656"/>
              <a:gd name="connsiteX15" fmla="*/ 254008 w 621436"/>
              <a:gd name="connsiteY15" fmla="*/ 102824 h 149656"/>
              <a:gd name="connsiteX16" fmla="*/ 277424 w 621436"/>
              <a:gd name="connsiteY16" fmla="*/ 126240 h 149656"/>
              <a:gd name="connsiteX17" fmla="*/ 254008 w 621436"/>
              <a:gd name="connsiteY17" fmla="*/ 149656 h 149656"/>
              <a:gd name="connsiteX18" fmla="*/ 230592 w 621436"/>
              <a:gd name="connsiteY18" fmla="*/ 126240 h 149656"/>
              <a:gd name="connsiteX19" fmla="*/ 254008 w 621436"/>
              <a:gd name="connsiteY19" fmla="*/ 102824 h 149656"/>
              <a:gd name="connsiteX20" fmla="*/ 138712 w 621436"/>
              <a:gd name="connsiteY20" fmla="*/ 102824 h 149656"/>
              <a:gd name="connsiteX21" fmla="*/ 162128 w 621436"/>
              <a:gd name="connsiteY21" fmla="*/ 126240 h 149656"/>
              <a:gd name="connsiteX22" fmla="*/ 138712 w 621436"/>
              <a:gd name="connsiteY22" fmla="*/ 149656 h 149656"/>
              <a:gd name="connsiteX23" fmla="*/ 115296 w 621436"/>
              <a:gd name="connsiteY23" fmla="*/ 126240 h 149656"/>
              <a:gd name="connsiteX24" fmla="*/ 138712 w 621436"/>
              <a:gd name="connsiteY24" fmla="*/ 102824 h 149656"/>
              <a:gd name="connsiteX25" fmla="*/ 23416 w 621436"/>
              <a:gd name="connsiteY25" fmla="*/ 102824 h 149656"/>
              <a:gd name="connsiteX26" fmla="*/ 46832 w 621436"/>
              <a:gd name="connsiteY26" fmla="*/ 126240 h 149656"/>
              <a:gd name="connsiteX27" fmla="*/ 23416 w 621436"/>
              <a:gd name="connsiteY27" fmla="*/ 149656 h 149656"/>
              <a:gd name="connsiteX28" fmla="*/ 0 w 621436"/>
              <a:gd name="connsiteY28" fmla="*/ 126240 h 149656"/>
              <a:gd name="connsiteX29" fmla="*/ 23416 w 621436"/>
              <a:gd name="connsiteY29" fmla="*/ 102824 h 149656"/>
              <a:gd name="connsiteX30" fmla="*/ 598020 w 621436"/>
              <a:gd name="connsiteY30" fmla="*/ 0 h 149656"/>
              <a:gd name="connsiteX31" fmla="*/ 621436 w 621436"/>
              <a:gd name="connsiteY31" fmla="*/ 23416 h 149656"/>
              <a:gd name="connsiteX32" fmla="*/ 598020 w 621436"/>
              <a:gd name="connsiteY32" fmla="*/ 46832 h 149656"/>
              <a:gd name="connsiteX33" fmla="*/ 574604 w 621436"/>
              <a:gd name="connsiteY33" fmla="*/ 23416 h 149656"/>
              <a:gd name="connsiteX34" fmla="*/ 598020 w 621436"/>
              <a:gd name="connsiteY34" fmla="*/ 0 h 149656"/>
              <a:gd name="connsiteX35" fmla="*/ 482724 w 621436"/>
              <a:gd name="connsiteY35" fmla="*/ 0 h 149656"/>
              <a:gd name="connsiteX36" fmla="*/ 506140 w 621436"/>
              <a:gd name="connsiteY36" fmla="*/ 23416 h 149656"/>
              <a:gd name="connsiteX37" fmla="*/ 482724 w 621436"/>
              <a:gd name="connsiteY37" fmla="*/ 46832 h 149656"/>
              <a:gd name="connsiteX38" fmla="*/ 459308 w 621436"/>
              <a:gd name="connsiteY38" fmla="*/ 23416 h 149656"/>
              <a:gd name="connsiteX39" fmla="*/ 482724 w 621436"/>
              <a:gd name="connsiteY39" fmla="*/ 0 h 149656"/>
              <a:gd name="connsiteX40" fmla="*/ 367428 w 621436"/>
              <a:gd name="connsiteY40" fmla="*/ 0 h 149656"/>
              <a:gd name="connsiteX41" fmla="*/ 390844 w 621436"/>
              <a:gd name="connsiteY41" fmla="*/ 23416 h 149656"/>
              <a:gd name="connsiteX42" fmla="*/ 367428 w 621436"/>
              <a:gd name="connsiteY42" fmla="*/ 46832 h 149656"/>
              <a:gd name="connsiteX43" fmla="*/ 344012 w 621436"/>
              <a:gd name="connsiteY43" fmla="*/ 23416 h 149656"/>
              <a:gd name="connsiteX44" fmla="*/ 367428 w 621436"/>
              <a:gd name="connsiteY44" fmla="*/ 0 h 149656"/>
              <a:gd name="connsiteX45" fmla="*/ 254008 w 621436"/>
              <a:gd name="connsiteY45" fmla="*/ 0 h 149656"/>
              <a:gd name="connsiteX46" fmla="*/ 277424 w 621436"/>
              <a:gd name="connsiteY46" fmla="*/ 23416 h 149656"/>
              <a:gd name="connsiteX47" fmla="*/ 254008 w 621436"/>
              <a:gd name="connsiteY47" fmla="*/ 46832 h 149656"/>
              <a:gd name="connsiteX48" fmla="*/ 230592 w 621436"/>
              <a:gd name="connsiteY48" fmla="*/ 23416 h 149656"/>
              <a:gd name="connsiteX49" fmla="*/ 254008 w 621436"/>
              <a:gd name="connsiteY49" fmla="*/ 0 h 149656"/>
              <a:gd name="connsiteX50" fmla="*/ 138712 w 621436"/>
              <a:gd name="connsiteY50" fmla="*/ 0 h 149656"/>
              <a:gd name="connsiteX51" fmla="*/ 162128 w 621436"/>
              <a:gd name="connsiteY51" fmla="*/ 23416 h 149656"/>
              <a:gd name="connsiteX52" fmla="*/ 138712 w 621436"/>
              <a:gd name="connsiteY52" fmla="*/ 46832 h 149656"/>
              <a:gd name="connsiteX53" fmla="*/ 115296 w 621436"/>
              <a:gd name="connsiteY53" fmla="*/ 23416 h 149656"/>
              <a:gd name="connsiteX54" fmla="*/ 138712 w 621436"/>
              <a:gd name="connsiteY54" fmla="*/ 0 h 149656"/>
              <a:gd name="connsiteX55" fmla="*/ 23416 w 621436"/>
              <a:gd name="connsiteY55" fmla="*/ 0 h 149656"/>
              <a:gd name="connsiteX56" fmla="*/ 46832 w 621436"/>
              <a:gd name="connsiteY56" fmla="*/ 23416 h 149656"/>
              <a:gd name="connsiteX57" fmla="*/ 23416 w 621436"/>
              <a:gd name="connsiteY57" fmla="*/ 46832 h 149656"/>
              <a:gd name="connsiteX58" fmla="*/ 0 w 621436"/>
              <a:gd name="connsiteY58" fmla="*/ 23416 h 149656"/>
              <a:gd name="connsiteX59" fmla="*/ 23416 w 621436"/>
              <a:gd name="connsiteY59" fmla="*/ 0 h 14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21436" h="149656">
                <a:moveTo>
                  <a:pt x="598020" y="102824"/>
                </a:moveTo>
                <a:cubicBezTo>
                  <a:pt x="610952" y="102824"/>
                  <a:pt x="621436" y="113308"/>
                  <a:pt x="621436" y="126240"/>
                </a:cubicBezTo>
                <a:cubicBezTo>
                  <a:pt x="621436" y="139172"/>
                  <a:pt x="610952" y="149656"/>
                  <a:pt x="598020" y="149656"/>
                </a:cubicBezTo>
                <a:cubicBezTo>
                  <a:pt x="585088" y="149656"/>
                  <a:pt x="574604" y="139172"/>
                  <a:pt x="574604" y="126240"/>
                </a:cubicBezTo>
                <a:cubicBezTo>
                  <a:pt x="574604" y="113308"/>
                  <a:pt x="585088" y="102824"/>
                  <a:pt x="598020" y="102824"/>
                </a:cubicBezTo>
                <a:close/>
                <a:moveTo>
                  <a:pt x="482724" y="102824"/>
                </a:moveTo>
                <a:cubicBezTo>
                  <a:pt x="495656" y="102824"/>
                  <a:pt x="506140" y="113308"/>
                  <a:pt x="506140" y="126240"/>
                </a:cubicBezTo>
                <a:cubicBezTo>
                  <a:pt x="506140" y="139172"/>
                  <a:pt x="495656" y="149656"/>
                  <a:pt x="482724" y="149656"/>
                </a:cubicBezTo>
                <a:cubicBezTo>
                  <a:pt x="469792" y="149656"/>
                  <a:pt x="459308" y="139172"/>
                  <a:pt x="459308" y="126240"/>
                </a:cubicBezTo>
                <a:cubicBezTo>
                  <a:pt x="459308" y="113308"/>
                  <a:pt x="469792" y="102824"/>
                  <a:pt x="482724" y="102824"/>
                </a:cubicBezTo>
                <a:close/>
                <a:moveTo>
                  <a:pt x="367428" y="102824"/>
                </a:moveTo>
                <a:cubicBezTo>
                  <a:pt x="380360" y="102824"/>
                  <a:pt x="390844" y="113308"/>
                  <a:pt x="390844" y="126240"/>
                </a:cubicBezTo>
                <a:cubicBezTo>
                  <a:pt x="390844" y="139172"/>
                  <a:pt x="380360" y="149656"/>
                  <a:pt x="367428" y="149656"/>
                </a:cubicBezTo>
                <a:cubicBezTo>
                  <a:pt x="354496" y="149656"/>
                  <a:pt x="344012" y="139172"/>
                  <a:pt x="344012" y="126240"/>
                </a:cubicBezTo>
                <a:cubicBezTo>
                  <a:pt x="344012" y="113308"/>
                  <a:pt x="354496" y="102824"/>
                  <a:pt x="367428" y="102824"/>
                </a:cubicBezTo>
                <a:close/>
                <a:moveTo>
                  <a:pt x="254008" y="102824"/>
                </a:moveTo>
                <a:cubicBezTo>
                  <a:pt x="266940" y="102824"/>
                  <a:pt x="277424" y="113308"/>
                  <a:pt x="277424" y="126240"/>
                </a:cubicBezTo>
                <a:cubicBezTo>
                  <a:pt x="277424" y="139172"/>
                  <a:pt x="266940" y="149656"/>
                  <a:pt x="254008" y="149656"/>
                </a:cubicBezTo>
                <a:cubicBezTo>
                  <a:pt x="241076" y="149656"/>
                  <a:pt x="230592" y="139172"/>
                  <a:pt x="230592" y="126240"/>
                </a:cubicBezTo>
                <a:cubicBezTo>
                  <a:pt x="230592" y="113308"/>
                  <a:pt x="241076" y="102824"/>
                  <a:pt x="254008" y="102824"/>
                </a:cubicBezTo>
                <a:close/>
                <a:moveTo>
                  <a:pt x="138712" y="102824"/>
                </a:moveTo>
                <a:cubicBezTo>
                  <a:pt x="151644" y="102824"/>
                  <a:pt x="162128" y="113308"/>
                  <a:pt x="162128" y="126240"/>
                </a:cubicBezTo>
                <a:cubicBezTo>
                  <a:pt x="162128" y="139172"/>
                  <a:pt x="151644" y="149656"/>
                  <a:pt x="138712" y="149656"/>
                </a:cubicBezTo>
                <a:cubicBezTo>
                  <a:pt x="125780" y="149656"/>
                  <a:pt x="115296" y="139172"/>
                  <a:pt x="115296" y="126240"/>
                </a:cubicBezTo>
                <a:cubicBezTo>
                  <a:pt x="115296" y="113308"/>
                  <a:pt x="125780" y="102824"/>
                  <a:pt x="138712" y="102824"/>
                </a:cubicBezTo>
                <a:close/>
                <a:moveTo>
                  <a:pt x="23416" y="102824"/>
                </a:moveTo>
                <a:cubicBezTo>
                  <a:pt x="36348" y="102824"/>
                  <a:pt x="46832" y="113308"/>
                  <a:pt x="46832" y="126240"/>
                </a:cubicBezTo>
                <a:cubicBezTo>
                  <a:pt x="46832" y="139172"/>
                  <a:pt x="36348" y="149656"/>
                  <a:pt x="23416" y="149656"/>
                </a:cubicBezTo>
                <a:cubicBezTo>
                  <a:pt x="10484" y="149656"/>
                  <a:pt x="0" y="139172"/>
                  <a:pt x="0" y="126240"/>
                </a:cubicBezTo>
                <a:cubicBezTo>
                  <a:pt x="0" y="113308"/>
                  <a:pt x="10484" y="102824"/>
                  <a:pt x="23416" y="102824"/>
                </a:cubicBezTo>
                <a:close/>
                <a:moveTo>
                  <a:pt x="598020" y="0"/>
                </a:moveTo>
                <a:cubicBezTo>
                  <a:pt x="610952" y="0"/>
                  <a:pt x="621436" y="10484"/>
                  <a:pt x="621436" y="23416"/>
                </a:cubicBezTo>
                <a:cubicBezTo>
                  <a:pt x="621436" y="36348"/>
                  <a:pt x="610952" y="46832"/>
                  <a:pt x="598020" y="46832"/>
                </a:cubicBezTo>
                <a:cubicBezTo>
                  <a:pt x="585088" y="46832"/>
                  <a:pt x="574604" y="36348"/>
                  <a:pt x="574604" y="23416"/>
                </a:cubicBezTo>
                <a:cubicBezTo>
                  <a:pt x="574604" y="10484"/>
                  <a:pt x="585088" y="0"/>
                  <a:pt x="598020" y="0"/>
                </a:cubicBezTo>
                <a:close/>
                <a:moveTo>
                  <a:pt x="482724" y="0"/>
                </a:moveTo>
                <a:cubicBezTo>
                  <a:pt x="495656" y="0"/>
                  <a:pt x="506140" y="10484"/>
                  <a:pt x="506140" y="23416"/>
                </a:cubicBezTo>
                <a:cubicBezTo>
                  <a:pt x="506140" y="36348"/>
                  <a:pt x="495656" y="46832"/>
                  <a:pt x="482724" y="46832"/>
                </a:cubicBezTo>
                <a:cubicBezTo>
                  <a:pt x="469792" y="46832"/>
                  <a:pt x="459308" y="36348"/>
                  <a:pt x="459308" y="23416"/>
                </a:cubicBezTo>
                <a:cubicBezTo>
                  <a:pt x="459308" y="10484"/>
                  <a:pt x="469792" y="0"/>
                  <a:pt x="482724" y="0"/>
                </a:cubicBezTo>
                <a:close/>
                <a:moveTo>
                  <a:pt x="367428" y="0"/>
                </a:moveTo>
                <a:cubicBezTo>
                  <a:pt x="380360" y="0"/>
                  <a:pt x="390844" y="10484"/>
                  <a:pt x="390844" y="23416"/>
                </a:cubicBezTo>
                <a:cubicBezTo>
                  <a:pt x="390844" y="36348"/>
                  <a:pt x="380360" y="46832"/>
                  <a:pt x="367428" y="46832"/>
                </a:cubicBezTo>
                <a:cubicBezTo>
                  <a:pt x="354496" y="46832"/>
                  <a:pt x="344012" y="36348"/>
                  <a:pt x="344012" y="23416"/>
                </a:cubicBezTo>
                <a:cubicBezTo>
                  <a:pt x="344012" y="10484"/>
                  <a:pt x="354496" y="0"/>
                  <a:pt x="367428" y="0"/>
                </a:cubicBezTo>
                <a:close/>
                <a:moveTo>
                  <a:pt x="254008" y="0"/>
                </a:moveTo>
                <a:cubicBezTo>
                  <a:pt x="266940" y="0"/>
                  <a:pt x="277424" y="10484"/>
                  <a:pt x="277424" y="23416"/>
                </a:cubicBezTo>
                <a:cubicBezTo>
                  <a:pt x="277424" y="36348"/>
                  <a:pt x="266940" y="46832"/>
                  <a:pt x="254008" y="46832"/>
                </a:cubicBezTo>
                <a:cubicBezTo>
                  <a:pt x="241076" y="46832"/>
                  <a:pt x="230592" y="36348"/>
                  <a:pt x="230592" y="23416"/>
                </a:cubicBezTo>
                <a:cubicBezTo>
                  <a:pt x="230592" y="10484"/>
                  <a:pt x="241076" y="0"/>
                  <a:pt x="254008" y="0"/>
                </a:cubicBezTo>
                <a:close/>
                <a:moveTo>
                  <a:pt x="138712" y="0"/>
                </a:moveTo>
                <a:cubicBezTo>
                  <a:pt x="151644" y="0"/>
                  <a:pt x="162128" y="10484"/>
                  <a:pt x="162128" y="23416"/>
                </a:cubicBezTo>
                <a:cubicBezTo>
                  <a:pt x="162128" y="36348"/>
                  <a:pt x="151644" y="46832"/>
                  <a:pt x="138712" y="46832"/>
                </a:cubicBezTo>
                <a:cubicBezTo>
                  <a:pt x="125780" y="46832"/>
                  <a:pt x="115296" y="36348"/>
                  <a:pt x="115296" y="23416"/>
                </a:cubicBezTo>
                <a:cubicBezTo>
                  <a:pt x="115296" y="10484"/>
                  <a:pt x="125780" y="0"/>
                  <a:pt x="138712" y="0"/>
                </a:cubicBezTo>
                <a:close/>
                <a:moveTo>
                  <a:pt x="23416" y="0"/>
                </a:moveTo>
                <a:cubicBezTo>
                  <a:pt x="36348" y="0"/>
                  <a:pt x="46832" y="10484"/>
                  <a:pt x="46832" y="23416"/>
                </a:cubicBezTo>
                <a:cubicBezTo>
                  <a:pt x="46832" y="36348"/>
                  <a:pt x="36348" y="46832"/>
                  <a:pt x="23416" y="46832"/>
                </a:cubicBezTo>
                <a:cubicBezTo>
                  <a:pt x="10484" y="46832"/>
                  <a:pt x="0" y="36348"/>
                  <a:pt x="0" y="23416"/>
                </a:cubicBezTo>
                <a:cubicBezTo>
                  <a:pt x="0" y="10484"/>
                  <a:pt x="10484" y="0"/>
                  <a:pt x="23416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KSO_TEMPLATE" hidden="1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4.xml"/><Relationship Id="rId5" Type="http://schemas.openxmlformats.org/officeDocument/2006/relationships/tags" Target="../tags/tag407.xml"/><Relationship Id="rId4" Type="http://schemas.openxmlformats.org/officeDocument/2006/relationships/tags" Target="../tags/tag406.xml"/><Relationship Id="rId3" Type="http://schemas.openxmlformats.org/officeDocument/2006/relationships/image" Target="../media/image23.png"/><Relationship Id="rId2" Type="http://schemas.openxmlformats.org/officeDocument/2006/relationships/tags" Target="../tags/tag405.xml"/><Relationship Id="rId1" Type="http://schemas.openxmlformats.org/officeDocument/2006/relationships/tags" Target="../tags/tag40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482.xml"/><Relationship Id="rId7" Type="http://schemas.openxmlformats.org/officeDocument/2006/relationships/image" Target="../media/image37.jpeg"/><Relationship Id="rId6" Type="http://schemas.openxmlformats.org/officeDocument/2006/relationships/tags" Target="../tags/tag481.xml"/><Relationship Id="rId5" Type="http://schemas.openxmlformats.org/officeDocument/2006/relationships/image" Target="../media/image36.png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0" Type="http://schemas.openxmlformats.org/officeDocument/2006/relationships/slideLayout" Target="../slideLayouts/slideLayout31.xml"/><Relationship Id="rId2" Type="http://schemas.openxmlformats.org/officeDocument/2006/relationships/tags" Target="../tags/tag478.xml"/><Relationship Id="rId19" Type="http://schemas.openxmlformats.org/officeDocument/2006/relationships/tags" Target="../tags/tag491.xml"/><Relationship Id="rId18" Type="http://schemas.openxmlformats.org/officeDocument/2006/relationships/image" Target="../media/image39.jpeg"/><Relationship Id="rId17" Type="http://schemas.openxmlformats.org/officeDocument/2006/relationships/tags" Target="../tags/tag490.xml"/><Relationship Id="rId16" Type="http://schemas.openxmlformats.org/officeDocument/2006/relationships/tags" Target="../tags/tag489.xml"/><Relationship Id="rId15" Type="http://schemas.openxmlformats.org/officeDocument/2006/relationships/tags" Target="../tags/tag488.xml"/><Relationship Id="rId14" Type="http://schemas.openxmlformats.org/officeDocument/2006/relationships/tags" Target="../tags/tag487.xml"/><Relationship Id="rId13" Type="http://schemas.openxmlformats.org/officeDocument/2006/relationships/tags" Target="../tags/tag486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tags" Target="../tags/tag47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image" Target="../media/image41.png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image" Target="../media/image40.png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31.xml"/><Relationship Id="rId14" Type="http://schemas.openxmlformats.org/officeDocument/2006/relationships/tags" Target="../tags/tag502.xml"/><Relationship Id="rId13" Type="http://schemas.openxmlformats.org/officeDocument/2006/relationships/tags" Target="../tags/tag501.xml"/><Relationship Id="rId12" Type="http://schemas.openxmlformats.org/officeDocument/2006/relationships/tags" Target="../tags/tag500.xml"/><Relationship Id="rId11" Type="http://schemas.openxmlformats.org/officeDocument/2006/relationships/tags" Target="../tags/tag499.xml"/><Relationship Id="rId10" Type="http://schemas.openxmlformats.org/officeDocument/2006/relationships/image" Target="../media/image42.png"/><Relationship Id="rId1" Type="http://schemas.openxmlformats.org/officeDocument/2006/relationships/tags" Target="../tags/tag49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10.xml"/><Relationship Id="rId8" Type="http://schemas.openxmlformats.org/officeDocument/2006/relationships/tags" Target="../tags/tag509.xml"/><Relationship Id="rId7" Type="http://schemas.openxmlformats.org/officeDocument/2006/relationships/tags" Target="../tags/tag508.xml"/><Relationship Id="rId6" Type="http://schemas.openxmlformats.org/officeDocument/2006/relationships/tags" Target="../tags/tag507.xml"/><Relationship Id="rId5" Type="http://schemas.openxmlformats.org/officeDocument/2006/relationships/tags" Target="../tags/tag506.xml"/><Relationship Id="rId4" Type="http://schemas.openxmlformats.org/officeDocument/2006/relationships/image" Target="../media/image43.png"/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31.xml"/><Relationship Id="rId12" Type="http://schemas.openxmlformats.org/officeDocument/2006/relationships/tags" Target="../tags/tag512.xml"/><Relationship Id="rId11" Type="http://schemas.openxmlformats.org/officeDocument/2006/relationships/image" Target="../media/image44.png"/><Relationship Id="rId10" Type="http://schemas.openxmlformats.org/officeDocument/2006/relationships/tags" Target="../tags/tag511.xml"/><Relationship Id="rId1" Type="http://schemas.openxmlformats.org/officeDocument/2006/relationships/tags" Target="../tags/tag50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" Type="http://schemas.openxmlformats.org/officeDocument/2006/relationships/tags" Target="../tags/tag51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23.xml"/><Relationship Id="rId8" Type="http://schemas.openxmlformats.org/officeDocument/2006/relationships/tags" Target="../tags/tag522.xml"/><Relationship Id="rId7" Type="http://schemas.openxmlformats.org/officeDocument/2006/relationships/tags" Target="../tags/tag521.xml"/><Relationship Id="rId6" Type="http://schemas.openxmlformats.org/officeDocument/2006/relationships/tags" Target="../tags/tag520.xml"/><Relationship Id="rId5" Type="http://schemas.openxmlformats.org/officeDocument/2006/relationships/image" Target="../media/image24.png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1" Type="http://schemas.openxmlformats.org/officeDocument/2006/relationships/slideLayout" Target="../slideLayouts/slideLayout31.xml"/><Relationship Id="rId20" Type="http://schemas.openxmlformats.org/officeDocument/2006/relationships/tags" Target="../tags/tag532.xml"/><Relationship Id="rId2" Type="http://schemas.openxmlformats.org/officeDocument/2006/relationships/tags" Target="../tags/tag517.xml"/><Relationship Id="rId19" Type="http://schemas.openxmlformats.org/officeDocument/2006/relationships/tags" Target="../tags/tag531.xml"/><Relationship Id="rId18" Type="http://schemas.openxmlformats.org/officeDocument/2006/relationships/tags" Target="../tags/tag530.xml"/><Relationship Id="rId17" Type="http://schemas.openxmlformats.org/officeDocument/2006/relationships/tags" Target="../tags/tag529.xml"/><Relationship Id="rId16" Type="http://schemas.openxmlformats.org/officeDocument/2006/relationships/tags" Target="../tags/tag528.xml"/><Relationship Id="rId15" Type="http://schemas.openxmlformats.org/officeDocument/2006/relationships/image" Target="../media/image46.png"/><Relationship Id="rId14" Type="http://schemas.openxmlformats.org/officeDocument/2006/relationships/tags" Target="../tags/tag527.xml"/><Relationship Id="rId13" Type="http://schemas.openxmlformats.org/officeDocument/2006/relationships/tags" Target="../tags/tag526.xml"/><Relationship Id="rId12" Type="http://schemas.openxmlformats.org/officeDocument/2006/relationships/tags" Target="../tags/tag525.xml"/><Relationship Id="rId11" Type="http://schemas.openxmlformats.org/officeDocument/2006/relationships/tags" Target="../tags/tag524.xml"/><Relationship Id="rId10" Type="http://schemas.openxmlformats.org/officeDocument/2006/relationships/image" Target="../media/image45.png"/><Relationship Id="rId1" Type="http://schemas.openxmlformats.org/officeDocument/2006/relationships/tags" Target="../tags/tag51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40.xml"/><Relationship Id="rId8" Type="http://schemas.openxmlformats.org/officeDocument/2006/relationships/tags" Target="../tags/tag539.xml"/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31.xml"/><Relationship Id="rId13" Type="http://schemas.openxmlformats.org/officeDocument/2006/relationships/tags" Target="../tags/tag543.xml"/><Relationship Id="rId12" Type="http://schemas.openxmlformats.org/officeDocument/2006/relationships/image" Target="../media/image48.png"/><Relationship Id="rId11" Type="http://schemas.openxmlformats.org/officeDocument/2006/relationships/tags" Target="../tags/tag542.xml"/><Relationship Id="rId10" Type="http://schemas.openxmlformats.org/officeDocument/2006/relationships/tags" Target="../tags/tag541.xml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50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tags" Target="../tags/tag547.xml"/><Relationship Id="rId5" Type="http://schemas.openxmlformats.org/officeDocument/2006/relationships/image" Target="../media/image50.png"/><Relationship Id="rId4" Type="http://schemas.openxmlformats.org/officeDocument/2006/relationships/tags" Target="../tags/tag546.xml"/><Relationship Id="rId3" Type="http://schemas.openxmlformats.org/officeDocument/2006/relationships/image" Target="../media/image49.png"/><Relationship Id="rId20" Type="http://schemas.openxmlformats.org/officeDocument/2006/relationships/notesSlide" Target="../notesSlides/notesSlide8.xml"/><Relationship Id="rId2" Type="http://schemas.openxmlformats.org/officeDocument/2006/relationships/tags" Target="../tags/tag545.xml"/><Relationship Id="rId19" Type="http://schemas.openxmlformats.org/officeDocument/2006/relationships/slideLayout" Target="../slideLayouts/slideLayout31.xml"/><Relationship Id="rId18" Type="http://schemas.openxmlformats.org/officeDocument/2006/relationships/tags" Target="../tags/tag557.xml"/><Relationship Id="rId17" Type="http://schemas.openxmlformats.org/officeDocument/2006/relationships/image" Target="../media/image52.png"/><Relationship Id="rId16" Type="http://schemas.openxmlformats.org/officeDocument/2006/relationships/image" Target="../media/image51.png"/><Relationship Id="rId15" Type="http://schemas.openxmlformats.org/officeDocument/2006/relationships/tags" Target="../tags/tag556.xml"/><Relationship Id="rId14" Type="http://schemas.openxmlformats.org/officeDocument/2006/relationships/tags" Target="../tags/tag555.xml"/><Relationship Id="rId13" Type="http://schemas.openxmlformats.org/officeDocument/2006/relationships/tags" Target="../tags/tag554.xml"/><Relationship Id="rId12" Type="http://schemas.openxmlformats.org/officeDocument/2006/relationships/tags" Target="../tags/tag553.xml"/><Relationship Id="rId11" Type="http://schemas.openxmlformats.org/officeDocument/2006/relationships/tags" Target="../tags/tag552.xml"/><Relationship Id="rId10" Type="http://schemas.openxmlformats.org/officeDocument/2006/relationships/tags" Target="../tags/tag551.xml"/><Relationship Id="rId1" Type="http://schemas.openxmlformats.org/officeDocument/2006/relationships/tags" Target="../tags/tag54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4.png"/><Relationship Id="rId7" Type="http://schemas.openxmlformats.org/officeDocument/2006/relationships/image" Target="../media/image53.png"/><Relationship Id="rId6" Type="http://schemas.openxmlformats.org/officeDocument/2006/relationships/tags" Target="../tags/tag563.xml"/><Relationship Id="rId5" Type="http://schemas.openxmlformats.org/officeDocument/2006/relationships/tags" Target="../tags/tag562.xml"/><Relationship Id="rId4" Type="http://schemas.openxmlformats.org/officeDocument/2006/relationships/tags" Target="../tags/tag561.xml"/><Relationship Id="rId3" Type="http://schemas.openxmlformats.org/officeDocument/2006/relationships/tags" Target="../tags/tag560.xml"/><Relationship Id="rId2" Type="http://schemas.openxmlformats.org/officeDocument/2006/relationships/tags" Target="../tags/tag559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31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tags" Target="../tags/tag55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" Type="http://schemas.openxmlformats.org/officeDocument/2006/relationships/tags" Target="../tags/tag573.xml"/><Relationship Id="rId7" Type="http://schemas.openxmlformats.org/officeDocument/2006/relationships/tags" Target="../tags/tag572.xml"/><Relationship Id="rId6" Type="http://schemas.openxmlformats.org/officeDocument/2006/relationships/tags" Target="../tags/tag571.xml"/><Relationship Id="rId5" Type="http://schemas.openxmlformats.org/officeDocument/2006/relationships/tags" Target="../tags/tag570.xml"/><Relationship Id="rId4" Type="http://schemas.openxmlformats.org/officeDocument/2006/relationships/tags" Target="../tags/tag569.xml"/><Relationship Id="rId3" Type="http://schemas.openxmlformats.org/officeDocument/2006/relationships/tags" Target="../tags/tag568.xml"/><Relationship Id="rId2" Type="http://schemas.openxmlformats.org/officeDocument/2006/relationships/tags" Target="../tags/tag567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31.xml"/><Relationship Id="rId13" Type="http://schemas.openxmlformats.org/officeDocument/2006/relationships/tags" Target="../tags/tag576.xml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tags" Target="../tags/tag575.xml"/><Relationship Id="rId1" Type="http://schemas.openxmlformats.org/officeDocument/2006/relationships/tags" Target="../tags/tag56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31.xml"/><Relationship Id="rId7" Type="http://schemas.openxmlformats.org/officeDocument/2006/relationships/tags" Target="../tags/tag582.xml"/><Relationship Id="rId6" Type="http://schemas.openxmlformats.org/officeDocument/2006/relationships/image" Target="../media/image58.png"/><Relationship Id="rId5" Type="http://schemas.openxmlformats.org/officeDocument/2006/relationships/tags" Target="../tags/tag581.xml"/><Relationship Id="rId4" Type="http://schemas.openxmlformats.org/officeDocument/2006/relationships/tags" Target="../tags/tag580.xml"/><Relationship Id="rId3" Type="http://schemas.openxmlformats.org/officeDocument/2006/relationships/tags" Target="../tags/tag579.xml"/><Relationship Id="rId2" Type="http://schemas.openxmlformats.org/officeDocument/2006/relationships/tags" Target="../tags/tag578.xml"/><Relationship Id="rId1" Type="http://schemas.openxmlformats.org/officeDocument/2006/relationships/tags" Target="../tags/tag5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tags" Target="../tags/tag415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4" Type="http://schemas.openxmlformats.org/officeDocument/2006/relationships/slideLayout" Target="../slideLayouts/slideLayout58.xml"/><Relationship Id="rId23" Type="http://schemas.openxmlformats.org/officeDocument/2006/relationships/tags" Target="../tags/tag430.xml"/><Relationship Id="rId22" Type="http://schemas.openxmlformats.org/officeDocument/2006/relationships/tags" Target="../tags/tag429.xml"/><Relationship Id="rId21" Type="http://schemas.openxmlformats.org/officeDocument/2006/relationships/tags" Target="../tags/tag428.xml"/><Relationship Id="rId20" Type="http://schemas.openxmlformats.org/officeDocument/2006/relationships/tags" Target="../tags/tag427.xml"/><Relationship Id="rId2" Type="http://schemas.openxmlformats.org/officeDocument/2006/relationships/tags" Target="../tags/tag409.xml"/><Relationship Id="rId19" Type="http://schemas.openxmlformats.org/officeDocument/2006/relationships/tags" Target="../tags/tag426.xml"/><Relationship Id="rId18" Type="http://schemas.openxmlformats.org/officeDocument/2006/relationships/tags" Target="../tags/tag425.xml"/><Relationship Id="rId17" Type="http://schemas.openxmlformats.org/officeDocument/2006/relationships/tags" Target="../tags/tag424.xml"/><Relationship Id="rId16" Type="http://schemas.openxmlformats.org/officeDocument/2006/relationships/tags" Target="../tags/tag423.xml"/><Relationship Id="rId15" Type="http://schemas.openxmlformats.org/officeDocument/2006/relationships/tags" Target="../tags/tag422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tags" Target="../tags/tag40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585.xml"/><Relationship Id="rId2" Type="http://schemas.openxmlformats.org/officeDocument/2006/relationships/tags" Target="../tags/tag584.xml"/><Relationship Id="rId1" Type="http://schemas.openxmlformats.org/officeDocument/2006/relationships/tags" Target="../tags/tag58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93.xml"/><Relationship Id="rId8" Type="http://schemas.openxmlformats.org/officeDocument/2006/relationships/tags" Target="../tags/tag592.xml"/><Relationship Id="rId7" Type="http://schemas.openxmlformats.org/officeDocument/2006/relationships/tags" Target="../tags/tag591.xml"/><Relationship Id="rId6" Type="http://schemas.openxmlformats.org/officeDocument/2006/relationships/tags" Target="../tags/tag590.xml"/><Relationship Id="rId5" Type="http://schemas.openxmlformats.org/officeDocument/2006/relationships/tags" Target="../tags/tag589.xml"/><Relationship Id="rId4" Type="http://schemas.openxmlformats.org/officeDocument/2006/relationships/tags" Target="../tags/tag588.xml"/><Relationship Id="rId3" Type="http://schemas.openxmlformats.org/officeDocument/2006/relationships/tags" Target="../tags/tag587.xml"/><Relationship Id="rId2" Type="http://schemas.openxmlformats.org/officeDocument/2006/relationships/image" Target="../media/image59.jpe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31.xml"/><Relationship Id="rId10" Type="http://schemas.openxmlformats.org/officeDocument/2006/relationships/tags" Target="../tags/tag594.xml"/><Relationship Id="rId1" Type="http://schemas.openxmlformats.org/officeDocument/2006/relationships/tags" Target="../tags/tag58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03.xml"/><Relationship Id="rId8" Type="http://schemas.openxmlformats.org/officeDocument/2006/relationships/tags" Target="../tags/tag602.xml"/><Relationship Id="rId7" Type="http://schemas.openxmlformats.org/officeDocument/2006/relationships/tags" Target="../tags/tag601.xml"/><Relationship Id="rId6" Type="http://schemas.openxmlformats.org/officeDocument/2006/relationships/tags" Target="../tags/tag600.xml"/><Relationship Id="rId5" Type="http://schemas.openxmlformats.org/officeDocument/2006/relationships/tags" Target="../tags/tag599.xml"/><Relationship Id="rId4" Type="http://schemas.openxmlformats.org/officeDocument/2006/relationships/tags" Target="../tags/tag598.xml"/><Relationship Id="rId3" Type="http://schemas.openxmlformats.org/officeDocument/2006/relationships/tags" Target="../tags/tag597.xml"/><Relationship Id="rId2" Type="http://schemas.openxmlformats.org/officeDocument/2006/relationships/tags" Target="../tags/tag596.xml"/><Relationship Id="rId19" Type="http://schemas.openxmlformats.org/officeDocument/2006/relationships/notesSlide" Target="../notesSlides/notesSlide13.xml"/><Relationship Id="rId18" Type="http://schemas.openxmlformats.org/officeDocument/2006/relationships/slideLayout" Target="../slideLayouts/slideLayout31.xml"/><Relationship Id="rId17" Type="http://schemas.openxmlformats.org/officeDocument/2006/relationships/tags" Target="../tags/tag608.xml"/><Relationship Id="rId16" Type="http://schemas.openxmlformats.org/officeDocument/2006/relationships/tags" Target="../tags/tag607.xml"/><Relationship Id="rId15" Type="http://schemas.openxmlformats.org/officeDocument/2006/relationships/image" Target="../media/image62.jpeg"/><Relationship Id="rId14" Type="http://schemas.openxmlformats.org/officeDocument/2006/relationships/tags" Target="../tags/tag606.xml"/><Relationship Id="rId13" Type="http://schemas.openxmlformats.org/officeDocument/2006/relationships/image" Target="../media/image61.jpeg"/><Relationship Id="rId12" Type="http://schemas.openxmlformats.org/officeDocument/2006/relationships/tags" Target="../tags/tag605.xml"/><Relationship Id="rId11" Type="http://schemas.openxmlformats.org/officeDocument/2006/relationships/image" Target="../media/image60.jpeg"/><Relationship Id="rId10" Type="http://schemas.openxmlformats.org/officeDocument/2006/relationships/tags" Target="../tags/tag604.xml"/><Relationship Id="rId1" Type="http://schemas.openxmlformats.org/officeDocument/2006/relationships/tags" Target="../tags/tag59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openxmlformats.org/officeDocument/2006/relationships/tags" Target="../tags/tag613.xml"/><Relationship Id="rId7" Type="http://schemas.openxmlformats.org/officeDocument/2006/relationships/image" Target="../media/image65.png"/><Relationship Id="rId6" Type="http://schemas.openxmlformats.org/officeDocument/2006/relationships/tags" Target="../tags/tag612.xml"/><Relationship Id="rId5" Type="http://schemas.openxmlformats.org/officeDocument/2006/relationships/tags" Target="../tags/tag611.xml"/><Relationship Id="rId4" Type="http://schemas.openxmlformats.org/officeDocument/2006/relationships/image" Target="../media/image64.png"/><Relationship Id="rId3" Type="http://schemas.openxmlformats.org/officeDocument/2006/relationships/tags" Target="../tags/tag610.xml"/><Relationship Id="rId2" Type="http://schemas.openxmlformats.org/officeDocument/2006/relationships/image" Target="../media/image63.png"/><Relationship Id="rId11" Type="http://schemas.openxmlformats.org/officeDocument/2006/relationships/slideLayout" Target="../slideLayouts/slideLayout54.xml"/><Relationship Id="rId10" Type="http://schemas.openxmlformats.org/officeDocument/2006/relationships/tags" Target="../tags/tag614.xml"/><Relationship Id="rId1" Type="http://schemas.openxmlformats.org/officeDocument/2006/relationships/tags" Target="../tags/tag60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" Type="http://schemas.openxmlformats.org/officeDocument/2006/relationships/tags" Target="../tags/tag43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image" Target="../media/image24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31.xml"/><Relationship Id="rId13" Type="http://schemas.openxmlformats.org/officeDocument/2006/relationships/tags" Target="../tags/tag445.xml"/><Relationship Id="rId12" Type="http://schemas.openxmlformats.org/officeDocument/2006/relationships/tags" Target="../tags/tag444.xml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tags" Target="../tags/tag43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svg"/><Relationship Id="rId8" Type="http://schemas.openxmlformats.org/officeDocument/2006/relationships/image" Target="../media/image27.png"/><Relationship Id="rId7" Type="http://schemas.openxmlformats.org/officeDocument/2006/relationships/tags" Target="../tags/tag450.xml"/><Relationship Id="rId6" Type="http://schemas.openxmlformats.org/officeDocument/2006/relationships/tags" Target="../tags/tag449.xml"/><Relationship Id="rId5" Type="http://schemas.openxmlformats.org/officeDocument/2006/relationships/image" Target="../media/image26.png"/><Relationship Id="rId4" Type="http://schemas.openxmlformats.org/officeDocument/2006/relationships/tags" Target="../tags/tag448.xml"/><Relationship Id="rId3" Type="http://schemas.openxmlformats.org/officeDocument/2006/relationships/image" Target="../media/image25.png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31.xml"/><Relationship Id="rId22" Type="http://schemas.openxmlformats.org/officeDocument/2006/relationships/tags" Target="../tags/tag459.xml"/><Relationship Id="rId21" Type="http://schemas.openxmlformats.org/officeDocument/2006/relationships/tags" Target="../tags/tag458.xml"/><Relationship Id="rId20" Type="http://schemas.openxmlformats.org/officeDocument/2006/relationships/tags" Target="../tags/tag457.xml"/><Relationship Id="rId2" Type="http://schemas.openxmlformats.org/officeDocument/2006/relationships/tags" Target="../tags/tag447.xml"/><Relationship Id="rId19" Type="http://schemas.openxmlformats.org/officeDocument/2006/relationships/image" Target="../media/image32.svg"/><Relationship Id="rId18" Type="http://schemas.openxmlformats.org/officeDocument/2006/relationships/image" Target="../media/image31.png"/><Relationship Id="rId17" Type="http://schemas.openxmlformats.org/officeDocument/2006/relationships/tags" Target="../tags/tag456.xml"/><Relationship Id="rId16" Type="http://schemas.openxmlformats.org/officeDocument/2006/relationships/image" Target="../media/image30.svg"/><Relationship Id="rId15" Type="http://schemas.openxmlformats.org/officeDocument/2006/relationships/image" Target="../media/image29.png"/><Relationship Id="rId14" Type="http://schemas.openxmlformats.org/officeDocument/2006/relationships/tags" Target="../tags/tag455.xml"/><Relationship Id="rId13" Type="http://schemas.openxmlformats.org/officeDocument/2006/relationships/tags" Target="../tags/tag454.xml"/><Relationship Id="rId12" Type="http://schemas.openxmlformats.org/officeDocument/2006/relationships/tags" Target="../tags/tag453.xml"/><Relationship Id="rId11" Type="http://schemas.openxmlformats.org/officeDocument/2006/relationships/tags" Target="../tags/tag452.xml"/><Relationship Id="rId10" Type="http://schemas.openxmlformats.org/officeDocument/2006/relationships/tags" Target="../tags/tag451.xml"/><Relationship Id="rId1" Type="http://schemas.openxmlformats.org/officeDocument/2006/relationships/tags" Target="../tags/tag446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" Type="http://schemas.openxmlformats.org/officeDocument/2006/relationships/image" Target="../media/image33.png"/><Relationship Id="rId1" Type="http://schemas.openxmlformats.org/officeDocument/2006/relationships/tags" Target="../tags/tag46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image" Target="../media/image34.jpeg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1" Type="http://schemas.openxmlformats.org/officeDocument/2006/relationships/slideLayout" Target="../slideLayouts/slideLayout31.xml"/><Relationship Id="rId10" Type="http://schemas.openxmlformats.org/officeDocument/2006/relationships/tags" Target="../tags/tag471.xml"/><Relationship Id="rId1" Type="http://schemas.openxmlformats.org/officeDocument/2006/relationships/tags" Target="../tags/tag46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1.xml"/><Relationship Id="rId3" Type="http://schemas.openxmlformats.org/officeDocument/2006/relationships/tags" Target="../tags/tag473.xml"/><Relationship Id="rId2" Type="http://schemas.openxmlformats.org/officeDocument/2006/relationships/image" Target="../media/image35.png"/><Relationship Id="rId1" Type="http://schemas.openxmlformats.org/officeDocument/2006/relationships/tags" Target="../tags/tag47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7.xml"/><Relationship Id="rId3" Type="http://schemas.openxmlformats.org/officeDocument/2006/relationships/tags" Target="../tags/tag476.xml"/><Relationship Id="rId2" Type="http://schemas.openxmlformats.org/officeDocument/2006/relationships/tags" Target="../tags/tag475.xml"/><Relationship Id="rId1" Type="http://schemas.openxmlformats.org/officeDocument/2006/relationships/tags" Target="../tags/tag4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>
            <p:custDataLst>
              <p:tags r:id="rId1"/>
            </p:custDataLst>
          </p:nvPr>
        </p:nvSpPr>
        <p:spPr>
          <a:xfrm>
            <a:off x="626867" y="6246347"/>
            <a:ext cx="1344294" cy="165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r>
              <a:rPr lang="zh-CN" altLang="en-US" sz="100" dirty="0"/>
              <a:t>汇报人</a:t>
            </a:r>
            <a:r>
              <a:rPr lang="en-US" altLang="zh-CN" sz="100" dirty="0"/>
              <a:t>: ^_^</a:t>
            </a:r>
            <a:endParaRPr lang="en-US" altLang="zh-CN" sz="100" dirty="0"/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6"/>
          <p:cNvSpPr/>
          <p:nvPr>
            <p:custDataLst>
              <p:tags r:id="rId4"/>
            </p:custDataLst>
          </p:nvPr>
        </p:nvSpPr>
        <p:spPr>
          <a:xfrm>
            <a:off x="7537036" y="2842007"/>
            <a:ext cx="4120515" cy="1859787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marL="17780" algn="l" rtl="0" eaLnBrk="0">
              <a:lnSpc>
                <a:spcPct val="150000"/>
              </a:lnSpc>
            </a:pPr>
            <a:r>
              <a:rPr lang="zh-CN" altLang="en-US" sz="100" dirty="0"/>
              <a:t>智能制造实训产线数字孪生教学系统培训</a:t>
            </a:r>
            <a:endParaRPr lang="zh-CN" altLang="en-US" sz="100" dirty="0"/>
          </a:p>
        </p:txBody>
      </p:sp>
      <p:sp>
        <p:nvSpPr>
          <p:cNvPr id="5" name="textbox 6"/>
          <p:cNvSpPr/>
          <p:nvPr/>
        </p:nvSpPr>
        <p:spPr>
          <a:xfrm>
            <a:off x="7664036" y="2753107"/>
            <a:ext cx="4120515" cy="1859787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150000"/>
              </a:lnSpc>
            </a:pPr>
            <a:endParaRPr lang="en-US" altLang="en-US" sz="100" dirty="0"/>
          </a:p>
          <a:p>
            <a:pPr marL="12700" algn="r" eaLnBrk="0">
              <a:lnSpc>
                <a:spcPct val="150000"/>
              </a:lnSpc>
            </a:pPr>
            <a:r>
              <a:rPr lang="zh-CN" altLang="en-US" sz="2600" b="1" dirty="0">
                <a:latin typeface="+mn-ea"/>
              </a:rPr>
              <a:t>数字孪生教学系统研发</a:t>
            </a:r>
            <a:endParaRPr lang="zh-CN" altLang="en-US" sz="2600" b="1" dirty="0">
              <a:latin typeface="+mn-ea"/>
            </a:endParaRPr>
          </a:p>
          <a:p>
            <a:pPr marL="12700" algn="r" eaLnBrk="0">
              <a:lnSpc>
                <a:spcPct val="150000"/>
              </a:lnSpc>
            </a:pPr>
            <a:r>
              <a:rPr lang="zh-CN" altLang="en-US" sz="2600" b="1">
                <a:latin typeface="+mn-ea"/>
              </a:rPr>
              <a:t>项目培训资料</a:t>
            </a:r>
            <a:endParaRPr lang="en-US" altLang="en-US" sz="2600" b="1" dirty="0"/>
          </a:p>
          <a:p>
            <a:pPr algn="l" rtl="0" eaLnBrk="0">
              <a:lnSpc>
                <a:spcPct val="150000"/>
              </a:lnSpc>
            </a:pPr>
            <a:endParaRPr lang="en-US" altLang="en-US" sz="1050" dirty="0"/>
          </a:p>
          <a:p>
            <a:pPr algn="l" rtl="0" eaLnBrk="0">
              <a:lnSpc>
                <a:spcPct val="150000"/>
              </a:lnSpc>
            </a:pPr>
            <a:endParaRPr lang="en-US" altLang="en-US" sz="100" dirty="0"/>
          </a:p>
          <a:p>
            <a:pPr marL="17780" algn="l" rtl="0" eaLnBrk="0">
              <a:lnSpc>
                <a:spcPct val="150000"/>
              </a:lnSpc>
            </a:pPr>
            <a:endParaRPr lang="en-US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8823489" y="4798243"/>
            <a:ext cx="251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教育解决方案</a:t>
            </a:r>
            <a:endParaRPr lang="zh-CN" altLang="en-US" dirty="0"/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95960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417279" y="1416072"/>
            <a:ext cx="3358599" cy="4643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137963" y="1416072"/>
            <a:ext cx="3358599" cy="4643712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9" name="图片 8" descr="F:/工作文件/1-1实施项目/HKSK/湖科大/开发工作/孪生开发工作/设备截图/车铣复合.png车铣复合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10863" b="10863"/>
          <a:stretch>
            <a:fillRect/>
          </a:stretch>
        </p:blipFill>
        <p:spPr>
          <a:xfrm>
            <a:off x="8137963" y="1416072"/>
            <a:ext cx="3358599" cy="190636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" name="图片 18" descr="C:/Users/admin/AppData/Roaming/Kingsoft/office6/wppai/generateppt/BEB6E81EF75F40B69D26D030B2CE3E82.jpgBEB6E81EF75F40B69D26D030B2CE3E8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31085" b="31085"/>
          <a:stretch>
            <a:fillRect/>
          </a:stretch>
        </p:blipFill>
        <p:spPr>
          <a:xfrm>
            <a:off x="4417279" y="1416072"/>
            <a:ext cx="3358599" cy="19063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20" name="图片 19" descr="F:/工作文件/1-1实施项目/HKSK/湖科大/开发工作/孪生开发工作/设备截图/料库.png料库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t="6590" b="6590"/>
          <a:stretch>
            <a:fillRect/>
          </a:stretch>
        </p:blipFill>
        <p:spPr>
          <a:xfrm>
            <a:off x="695960" y="1416072"/>
            <a:ext cx="3358599" cy="19063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1052830" y="3505835"/>
            <a:ext cx="2813050" cy="5327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库位状态同步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1052216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料库数字孪生首先满足库位信息同步，库位上的托盘和工件有无状态与实际料库中库位一致。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4774170" y="3505980"/>
            <a:ext cx="2659955" cy="532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出入库流程模拟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4773535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FFFFFF"/>
                </a:solidFill>
                <a:latin typeface="+mn-ea"/>
                <a:cs typeface="+mn-ea"/>
              </a:rPr>
              <a:t>提供出入库流程模拟，根据地轨机器人位置数据和机械臂轴坐标，结合夹具有无托盘呈现，增强教学互动性。</a:t>
            </a:r>
            <a:endParaRPr lang="zh-CN" altLang="en-US" sz="1400">
              <a:solidFill>
                <a:srgbClr val="FFFFFF"/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4"/>
            </p:custDataLst>
          </p:nvPr>
        </p:nvSpPr>
        <p:spPr>
          <a:xfrm>
            <a:off x="8496124" y="3505980"/>
            <a:ext cx="2658049" cy="5327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加工过程及设备状态监控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8494219" y="4139112"/>
            <a:ext cx="2661864" cy="18350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机床数字孪生同步开关门及上料过程，模拟主轴运动，同步工件加工前后状态。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料库与机床数字孪生</a:t>
            </a:r>
            <a:endParaRPr lang="zh-CN" altLang="en-US"/>
          </a:p>
        </p:txBody>
      </p:sp>
      <p:pic>
        <p:nvPicPr>
          <p:cNvPr id="6" name="图片 5" descr="C:/Users/admin/AppData/Roaming/Kingsoft/office6/wppai/generateppt/64A3726938324864A831121E46AD332E.jpg64A3726938324864A831121E46AD332E"/>
          <p:cNvPicPr>
            <a:picLocks noChangeAspect="1"/>
          </p:cNvPicPr>
          <p:nvPr>
            <p:custDataLst>
              <p:tags r:id="rId17"/>
            </p:custDataLst>
          </p:nvPr>
        </p:nvPicPr>
        <p:blipFill rotWithShape="1">
          <a:blip r:embed="rId18"/>
          <a:srcRect t="31085" b="31085"/>
          <a:stretch>
            <a:fillRect/>
          </a:stretch>
        </p:blipFill>
        <p:spPr>
          <a:xfrm>
            <a:off x="4416863" y="1416072"/>
            <a:ext cx="3358599" cy="190636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9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F:/工作文件/1-1实施项目/HKSK/湖科大/开发工作/孪生开发工作/设备截图/清洗机.png清洗机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19841" r="19841"/>
          <a:stretch>
            <a:fillRect/>
          </a:stretch>
        </p:blipFill>
        <p:spPr>
          <a:xfrm>
            <a:off x="1223056" y="1799464"/>
            <a:ext cx="2593474" cy="2766634"/>
          </a:xfrm>
          <a:custGeom>
            <a:avLst/>
            <a:gdLst>
              <a:gd name="connsiteX0" fmla="*/ 1241901 w 2483800"/>
              <a:gd name="connsiteY0" fmla="*/ 0 h 2649637"/>
              <a:gd name="connsiteX1" fmla="*/ 1241903 w 2483800"/>
              <a:gd name="connsiteY1" fmla="*/ 0 h 2649637"/>
              <a:gd name="connsiteX2" fmla="*/ 1282228 w 2483800"/>
              <a:gd name="connsiteY2" fmla="*/ 4783 h 2649637"/>
              <a:gd name="connsiteX3" fmla="*/ 1321426 w 2483800"/>
              <a:gd name="connsiteY3" fmla="*/ 19130 h 2649637"/>
              <a:gd name="connsiteX4" fmla="*/ 2385520 w 2483800"/>
              <a:gd name="connsiteY4" fmla="*/ 551178 h 2649637"/>
              <a:gd name="connsiteX5" fmla="*/ 2483800 w 2483800"/>
              <a:gd name="connsiteY5" fmla="*/ 710202 h 2649637"/>
              <a:gd name="connsiteX6" fmla="*/ 2483800 w 2483800"/>
              <a:gd name="connsiteY6" fmla="*/ 1939377 h 2649637"/>
              <a:gd name="connsiteX7" fmla="*/ 2385517 w 2483800"/>
              <a:gd name="connsiteY7" fmla="*/ 2098463 h 2649637"/>
              <a:gd name="connsiteX8" fmla="*/ 1321421 w 2483800"/>
              <a:gd name="connsiteY8" fmla="*/ 2630510 h 2649637"/>
              <a:gd name="connsiteX9" fmla="*/ 1162374 w 2483800"/>
              <a:gd name="connsiteY9" fmla="*/ 2630508 h 2649637"/>
              <a:gd name="connsiteX10" fmla="*/ 98279 w 2483800"/>
              <a:gd name="connsiteY10" fmla="*/ 2098461 h 2649637"/>
              <a:gd name="connsiteX11" fmla="*/ 0 w 2483800"/>
              <a:gd name="connsiteY11" fmla="*/ 1939437 h 2649637"/>
              <a:gd name="connsiteX12" fmla="*/ 0 w 2483800"/>
              <a:gd name="connsiteY12" fmla="*/ 710262 h 2649637"/>
              <a:gd name="connsiteX13" fmla="*/ 98283 w 2483800"/>
              <a:gd name="connsiteY13" fmla="*/ 551176 h 2649637"/>
              <a:gd name="connsiteX14" fmla="*/ 1162378 w 2483800"/>
              <a:gd name="connsiteY14" fmla="*/ 19128 h 2649637"/>
              <a:gd name="connsiteX15" fmla="*/ 1201576 w 2483800"/>
              <a:gd name="connsiteY15" fmla="*/ 4781 h 264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83800" h="2649637">
                <a:moveTo>
                  <a:pt x="1241901" y="0"/>
                </a:moveTo>
                <a:lnTo>
                  <a:pt x="1241903" y="0"/>
                </a:lnTo>
                <a:lnTo>
                  <a:pt x="1282228" y="4783"/>
                </a:lnTo>
                <a:cubicBezTo>
                  <a:pt x="1295545" y="7971"/>
                  <a:pt x="1308674" y="12754"/>
                  <a:pt x="1321426" y="19130"/>
                </a:cubicBezTo>
                <a:cubicBezTo>
                  <a:pt x="1372435" y="44635"/>
                  <a:pt x="2323621" y="520228"/>
                  <a:pt x="2385520" y="551178"/>
                </a:cubicBezTo>
                <a:cubicBezTo>
                  <a:pt x="2447420" y="582128"/>
                  <a:pt x="2483800" y="640996"/>
                  <a:pt x="2483800" y="710202"/>
                </a:cubicBezTo>
                <a:cubicBezTo>
                  <a:pt x="2483800" y="779408"/>
                  <a:pt x="2483800" y="1870171"/>
                  <a:pt x="2483800" y="1939377"/>
                </a:cubicBezTo>
                <a:cubicBezTo>
                  <a:pt x="2483800" y="2008583"/>
                  <a:pt x="2447417" y="2067513"/>
                  <a:pt x="2385517" y="2098463"/>
                </a:cubicBezTo>
                <a:cubicBezTo>
                  <a:pt x="2323617" y="2129413"/>
                  <a:pt x="1372431" y="2605005"/>
                  <a:pt x="1321421" y="2630510"/>
                </a:cubicBezTo>
                <a:cubicBezTo>
                  <a:pt x="1270412" y="2656015"/>
                  <a:pt x="1213384" y="2656012"/>
                  <a:pt x="1162374" y="2630508"/>
                </a:cubicBezTo>
                <a:cubicBezTo>
                  <a:pt x="1111365" y="2605002"/>
                  <a:pt x="160179" y="2129409"/>
                  <a:pt x="98279" y="2098461"/>
                </a:cubicBezTo>
                <a:cubicBezTo>
                  <a:pt x="36379" y="2067510"/>
                  <a:pt x="0" y="2008642"/>
                  <a:pt x="0" y="1939437"/>
                </a:cubicBezTo>
                <a:cubicBezTo>
                  <a:pt x="0" y="1870230"/>
                  <a:pt x="0" y="779467"/>
                  <a:pt x="0" y="710262"/>
                </a:cubicBezTo>
                <a:cubicBezTo>
                  <a:pt x="0" y="641055"/>
                  <a:pt x="36384" y="582125"/>
                  <a:pt x="98283" y="551176"/>
                </a:cubicBezTo>
                <a:cubicBezTo>
                  <a:pt x="160183" y="520225"/>
                  <a:pt x="1111368" y="44632"/>
                  <a:pt x="1162378" y="19128"/>
                </a:cubicBezTo>
                <a:cubicBezTo>
                  <a:pt x="1175131" y="12752"/>
                  <a:pt x="1188259" y="7969"/>
                  <a:pt x="1201576" y="4781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243610" y="5333462"/>
            <a:ext cx="2561982" cy="11032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清洗机数字孪生模拟清洗机开关门状态及托盘移动清洗过程。</a:t>
            </a:r>
            <a:endParaRPr lang="zh-CN" altLang="en-US" sz="14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243610" y="4833530"/>
            <a:ext cx="2561982" cy="4614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清洗过程模拟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6" name="图片 15" descr="F:/工作文件/1-1实施项目/HKSK/湖科大/开发工作/孪生开发工作/设备截图/打标机.png打标机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 l="19015" r="19015"/>
          <a:stretch>
            <a:fillRect/>
          </a:stretch>
        </p:blipFill>
        <p:spPr>
          <a:xfrm>
            <a:off x="4793521" y="1799464"/>
            <a:ext cx="2593055" cy="2766634"/>
          </a:xfrm>
          <a:custGeom>
            <a:avLst/>
            <a:gdLst>
              <a:gd name="connsiteX0" fmla="*/ 1241500 w 2483399"/>
              <a:gd name="connsiteY0" fmla="*/ 0 h 2649637"/>
              <a:gd name="connsiteX1" fmla="*/ 1241502 w 2483399"/>
              <a:gd name="connsiteY1" fmla="*/ 0 h 2649637"/>
              <a:gd name="connsiteX2" fmla="*/ 1281827 w 2483399"/>
              <a:gd name="connsiteY2" fmla="*/ 4783 h 2649637"/>
              <a:gd name="connsiteX3" fmla="*/ 1321025 w 2483399"/>
              <a:gd name="connsiteY3" fmla="*/ 19130 h 2649637"/>
              <a:gd name="connsiteX4" fmla="*/ 2385119 w 2483399"/>
              <a:gd name="connsiteY4" fmla="*/ 551178 h 2649637"/>
              <a:gd name="connsiteX5" fmla="*/ 2483399 w 2483399"/>
              <a:gd name="connsiteY5" fmla="*/ 710202 h 2649637"/>
              <a:gd name="connsiteX6" fmla="*/ 2483399 w 2483399"/>
              <a:gd name="connsiteY6" fmla="*/ 1939377 h 2649637"/>
              <a:gd name="connsiteX7" fmla="*/ 2385116 w 2483399"/>
              <a:gd name="connsiteY7" fmla="*/ 2098463 h 2649637"/>
              <a:gd name="connsiteX8" fmla="*/ 1321020 w 2483399"/>
              <a:gd name="connsiteY8" fmla="*/ 2630510 h 2649637"/>
              <a:gd name="connsiteX9" fmla="*/ 1161973 w 2483399"/>
              <a:gd name="connsiteY9" fmla="*/ 2630508 h 2649637"/>
              <a:gd name="connsiteX10" fmla="*/ 97878 w 2483399"/>
              <a:gd name="connsiteY10" fmla="*/ 2098461 h 2649637"/>
              <a:gd name="connsiteX11" fmla="*/ 6251 w 2483399"/>
              <a:gd name="connsiteY11" fmla="*/ 1989128 h 2649637"/>
              <a:gd name="connsiteX12" fmla="*/ 0 w 2483399"/>
              <a:gd name="connsiteY12" fmla="*/ 1942433 h 2649637"/>
              <a:gd name="connsiteX13" fmla="*/ 0 w 2483399"/>
              <a:gd name="connsiteY13" fmla="*/ 707266 h 2649637"/>
              <a:gd name="connsiteX14" fmla="*/ 6251 w 2483399"/>
              <a:gd name="connsiteY14" fmla="*/ 660560 h 2649637"/>
              <a:gd name="connsiteX15" fmla="*/ 97882 w 2483399"/>
              <a:gd name="connsiteY15" fmla="*/ 551176 h 2649637"/>
              <a:gd name="connsiteX16" fmla="*/ 1161977 w 2483399"/>
              <a:gd name="connsiteY16" fmla="*/ 19128 h 2649637"/>
              <a:gd name="connsiteX17" fmla="*/ 1201175 w 2483399"/>
              <a:gd name="connsiteY17" fmla="*/ 4781 h 264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83399" h="2649637">
                <a:moveTo>
                  <a:pt x="1241500" y="0"/>
                </a:moveTo>
                <a:lnTo>
                  <a:pt x="1241502" y="0"/>
                </a:lnTo>
                <a:lnTo>
                  <a:pt x="1281827" y="4783"/>
                </a:lnTo>
                <a:cubicBezTo>
                  <a:pt x="1295144" y="7971"/>
                  <a:pt x="1308273" y="12754"/>
                  <a:pt x="1321025" y="19130"/>
                </a:cubicBezTo>
                <a:cubicBezTo>
                  <a:pt x="1372034" y="44635"/>
                  <a:pt x="2323220" y="520228"/>
                  <a:pt x="2385119" y="551178"/>
                </a:cubicBezTo>
                <a:cubicBezTo>
                  <a:pt x="2447019" y="582128"/>
                  <a:pt x="2483399" y="640996"/>
                  <a:pt x="2483399" y="710202"/>
                </a:cubicBezTo>
                <a:cubicBezTo>
                  <a:pt x="2483399" y="779408"/>
                  <a:pt x="2483399" y="1870171"/>
                  <a:pt x="2483399" y="1939377"/>
                </a:cubicBezTo>
                <a:cubicBezTo>
                  <a:pt x="2483399" y="2008583"/>
                  <a:pt x="2447016" y="2067513"/>
                  <a:pt x="2385116" y="2098463"/>
                </a:cubicBezTo>
                <a:cubicBezTo>
                  <a:pt x="2323216" y="2129413"/>
                  <a:pt x="1372030" y="2605005"/>
                  <a:pt x="1321020" y="2630510"/>
                </a:cubicBezTo>
                <a:cubicBezTo>
                  <a:pt x="1270011" y="2656015"/>
                  <a:pt x="1212983" y="2656012"/>
                  <a:pt x="1161973" y="2630508"/>
                </a:cubicBezTo>
                <a:cubicBezTo>
                  <a:pt x="1110964" y="2605002"/>
                  <a:pt x="159778" y="2129409"/>
                  <a:pt x="97878" y="2098461"/>
                </a:cubicBezTo>
                <a:cubicBezTo>
                  <a:pt x="51453" y="2075248"/>
                  <a:pt x="19384" y="2036331"/>
                  <a:pt x="6251" y="1989128"/>
                </a:cubicBezTo>
                <a:lnTo>
                  <a:pt x="0" y="1942433"/>
                </a:lnTo>
                <a:lnTo>
                  <a:pt x="0" y="707266"/>
                </a:lnTo>
                <a:lnTo>
                  <a:pt x="6251" y="660560"/>
                </a:lnTo>
                <a:cubicBezTo>
                  <a:pt x="19386" y="613339"/>
                  <a:pt x="51458" y="574388"/>
                  <a:pt x="97882" y="551176"/>
                </a:cubicBezTo>
                <a:cubicBezTo>
                  <a:pt x="159782" y="520225"/>
                  <a:pt x="1110967" y="44632"/>
                  <a:pt x="1161977" y="19128"/>
                </a:cubicBezTo>
                <a:cubicBezTo>
                  <a:pt x="1174730" y="12752"/>
                  <a:pt x="1187858" y="7969"/>
                  <a:pt x="1201175" y="478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4820705" y="5333462"/>
            <a:ext cx="2561982" cy="11032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激光打标机数字孪生展示打标过程，打标前后工件变化。</a:t>
            </a:r>
            <a:endParaRPr lang="zh-CN" altLang="en-US" sz="1400" kern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4820705" y="4833530"/>
            <a:ext cx="2561982" cy="4614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打标过程展示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7" name="图片 16" descr="F:/工作文件/1-1实施项目/HKSK/湖科大/开发工作/孪生开发工作/设备截图/测量机.png测量机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19015" r="19015"/>
          <a:stretch>
            <a:fillRect/>
          </a:stretch>
        </p:blipFill>
        <p:spPr>
          <a:xfrm>
            <a:off x="8371279" y="1799464"/>
            <a:ext cx="2593474" cy="2766634"/>
          </a:xfrm>
          <a:custGeom>
            <a:avLst/>
            <a:gdLst>
              <a:gd name="connsiteX0" fmla="*/ 1241901 w 2483800"/>
              <a:gd name="connsiteY0" fmla="*/ 0 h 2649637"/>
              <a:gd name="connsiteX1" fmla="*/ 1241903 w 2483800"/>
              <a:gd name="connsiteY1" fmla="*/ 0 h 2649637"/>
              <a:gd name="connsiteX2" fmla="*/ 1282228 w 2483800"/>
              <a:gd name="connsiteY2" fmla="*/ 4783 h 2649637"/>
              <a:gd name="connsiteX3" fmla="*/ 1321426 w 2483800"/>
              <a:gd name="connsiteY3" fmla="*/ 19130 h 2649637"/>
              <a:gd name="connsiteX4" fmla="*/ 2385520 w 2483800"/>
              <a:gd name="connsiteY4" fmla="*/ 551178 h 2649637"/>
              <a:gd name="connsiteX5" fmla="*/ 2483800 w 2483800"/>
              <a:gd name="connsiteY5" fmla="*/ 710202 h 2649637"/>
              <a:gd name="connsiteX6" fmla="*/ 2483800 w 2483800"/>
              <a:gd name="connsiteY6" fmla="*/ 1939377 h 2649637"/>
              <a:gd name="connsiteX7" fmla="*/ 2385517 w 2483800"/>
              <a:gd name="connsiteY7" fmla="*/ 2098463 h 2649637"/>
              <a:gd name="connsiteX8" fmla="*/ 1321421 w 2483800"/>
              <a:gd name="connsiteY8" fmla="*/ 2630510 h 2649637"/>
              <a:gd name="connsiteX9" fmla="*/ 1162374 w 2483800"/>
              <a:gd name="connsiteY9" fmla="*/ 2630508 h 2649637"/>
              <a:gd name="connsiteX10" fmla="*/ 98279 w 2483800"/>
              <a:gd name="connsiteY10" fmla="*/ 2098461 h 2649637"/>
              <a:gd name="connsiteX11" fmla="*/ 0 w 2483800"/>
              <a:gd name="connsiteY11" fmla="*/ 1939437 h 2649637"/>
              <a:gd name="connsiteX12" fmla="*/ 0 w 2483800"/>
              <a:gd name="connsiteY12" fmla="*/ 710262 h 2649637"/>
              <a:gd name="connsiteX13" fmla="*/ 98283 w 2483800"/>
              <a:gd name="connsiteY13" fmla="*/ 551176 h 2649637"/>
              <a:gd name="connsiteX14" fmla="*/ 1162378 w 2483800"/>
              <a:gd name="connsiteY14" fmla="*/ 19128 h 2649637"/>
              <a:gd name="connsiteX15" fmla="*/ 1201576 w 2483800"/>
              <a:gd name="connsiteY15" fmla="*/ 4781 h 264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83800" h="2649637">
                <a:moveTo>
                  <a:pt x="1241901" y="0"/>
                </a:moveTo>
                <a:lnTo>
                  <a:pt x="1241903" y="0"/>
                </a:lnTo>
                <a:lnTo>
                  <a:pt x="1282228" y="4783"/>
                </a:lnTo>
                <a:cubicBezTo>
                  <a:pt x="1295545" y="7971"/>
                  <a:pt x="1308674" y="12754"/>
                  <a:pt x="1321426" y="19130"/>
                </a:cubicBezTo>
                <a:cubicBezTo>
                  <a:pt x="1372435" y="44635"/>
                  <a:pt x="2323621" y="520228"/>
                  <a:pt x="2385520" y="551178"/>
                </a:cubicBezTo>
                <a:cubicBezTo>
                  <a:pt x="2447420" y="582128"/>
                  <a:pt x="2483800" y="640996"/>
                  <a:pt x="2483800" y="710202"/>
                </a:cubicBezTo>
                <a:cubicBezTo>
                  <a:pt x="2483800" y="779408"/>
                  <a:pt x="2483800" y="1870171"/>
                  <a:pt x="2483800" y="1939377"/>
                </a:cubicBezTo>
                <a:cubicBezTo>
                  <a:pt x="2483800" y="2008583"/>
                  <a:pt x="2447417" y="2067513"/>
                  <a:pt x="2385517" y="2098463"/>
                </a:cubicBezTo>
                <a:cubicBezTo>
                  <a:pt x="2323617" y="2129413"/>
                  <a:pt x="1372431" y="2605005"/>
                  <a:pt x="1321421" y="2630510"/>
                </a:cubicBezTo>
                <a:cubicBezTo>
                  <a:pt x="1270412" y="2656015"/>
                  <a:pt x="1213384" y="2656012"/>
                  <a:pt x="1162374" y="2630508"/>
                </a:cubicBezTo>
                <a:cubicBezTo>
                  <a:pt x="1111365" y="2605002"/>
                  <a:pt x="160179" y="2129409"/>
                  <a:pt x="98279" y="2098461"/>
                </a:cubicBezTo>
                <a:cubicBezTo>
                  <a:pt x="36379" y="2067510"/>
                  <a:pt x="0" y="2008642"/>
                  <a:pt x="0" y="1939437"/>
                </a:cubicBezTo>
                <a:cubicBezTo>
                  <a:pt x="0" y="1870230"/>
                  <a:pt x="0" y="779467"/>
                  <a:pt x="0" y="710262"/>
                </a:cubicBezTo>
                <a:cubicBezTo>
                  <a:pt x="0" y="641055"/>
                  <a:pt x="36384" y="582125"/>
                  <a:pt x="98283" y="551176"/>
                </a:cubicBezTo>
                <a:cubicBezTo>
                  <a:pt x="160183" y="520225"/>
                  <a:pt x="1111368" y="44632"/>
                  <a:pt x="1162378" y="19128"/>
                </a:cubicBezTo>
                <a:cubicBezTo>
                  <a:pt x="1175131" y="12752"/>
                  <a:pt x="1188259" y="7969"/>
                  <a:pt x="1201576" y="478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8397800" y="5333462"/>
            <a:ext cx="2561982" cy="11032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ker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同步三坐标测量机检测过程及质量测量结果。</a:t>
            </a:r>
            <a:endParaRPr lang="zh-CN" altLang="en-US" sz="1400" kern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8397800" y="4833530"/>
            <a:ext cx="2561982" cy="46147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kern="0">
                <a:solidFill>
                  <a:schemeClr val="accent1"/>
                </a:solidFill>
                <a:latin typeface="+mn-ea"/>
                <a:cs typeface="+mn-ea"/>
              </a:rPr>
              <a:t>质量检测与反馈</a:t>
            </a:r>
            <a:endParaRPr lang="zh-CN" altLang="en-US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清洗机与激光打标机数字孪生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装配台与复合</a:t>
            </a:r>
            <a:r>
              <a:rPr lang="en-US" altLang="zh-CN"/>
              <a:t>AGV</a:t>
            </a:r>
            <a:r>
              <a:rPr lang="zh-CN" altLang="en-US"/>
              <a:t>数字孪生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95325" y="1416049"/>
            <a:ext cx="5040635" cy="4643440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6" name="图片 5" descr="F:/工作文件/1-1实施项目/HKSK/湖科大/开发工作/孪生开发工作/设备截图/自装配.png自装配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4151" b="4151"/>
          <a:stretch>
            <a:fillRect/>
          </a:stretch>
        </p:blipFill>
        <p:spPr>
          <a:xfrm>
            <a:off x="695960" y="1416050"/>
            <a:ext cx="5040000" cy="29433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135536" y="4535783"/>
            <a:ext cx="4172560" cy="5200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装配过程展示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135536" y="5081635"/>
            <a:ext cx="4173557" cy="9159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装配台数字孪生展示装配过程，同步六轴机械臂位置，模拟工件装配变化，提供详细信息看板。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6454450" y="1416049"/>
            <a:ext cx="5040000" cy="464343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6907565" y="4535783"/>
            <a:ext cx="4170567" cy="5200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复合</a:t>
            </a:r>
            <a:r>
              <a:rPr lang="en-US" altLang="zh-CN" b="1" dirty="0">
                <a:solidFill>
                  <a:srgbClr val="FFFFFF"/>
                </a:solidFill>
                <a:latin typeface="+mn-ea"/>
                <a:cs typeface="+mn-ea"/>
              </a:rPr>
              <a:t>AGV</a:t>
            </a: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</a:rPr>
              <a:t>运输过程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9"/>
            </p:custDataLst>
          </p:nvPr>
        </p:nvSpPr>
        <p:spPr>
          <a:xfrm>
            <a:off x="6903750" y="5081635"/>
            <a:ext cx="4173557" cy="91591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</a:rPr>
              <a:t>复合</a:t>
            </a:r>
            <a:r>
              <a:rPr lang="en-US" altLang="zh-CN" sz="1400" dirty="0">
                <a:solidFill>
                  <a:srgbClr val="FFFFFF"/>
                </a:solidFill>
                <a:latin typeface="+mn-ea"/>
                <a:cs typeface="+mn-ea"/>
              </a:rPr>
              <a:t>AGV</a:t>
            </a: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</a:rPr>
              <a:t>数字孪生模拟运输过程，同步位置坐标及转向，实现设备动作实时映射。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20" name="图片 19" descr="F:/工作文件/1-1实施项目/HKSK/湖科大/开发工作/孪生开发工作/设备截图/复合AGV.png复合AGV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5909" b="5909"/>
          <a:stretch>
            <a:fillRect/>
          </a:stretch>
        </p:blipFill>
        <p:spPr>
          <a:xfrm>
            <a:off x="6454450" y="1416050"/>
            <a:ext cx="5040000" cy="29433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场景功能与操作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901097" y="3556868"/>
            <a:ext cx="2880446" cy="876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启动桌面系统程序，同时为确保孪生展示状态和数据，请同步启动车间产线设备。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901097" y="2876042"/>
            <a:ext cx="2880444" cy="5912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系统启动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901097" y="1678245"/>
            <a:ext cx="1325415" cy="991788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 dirty="0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zh-CN" altLang="en-US" sz="7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6" name="图片 15" descr="C:/Users/admin/Desktop/培训材料使用/22.png2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2647" b="2647"/>
          <a:stretch>
            <a:fillRect/>
          </a:stretch>
        </p:blipFill>
        <p:spPr>
          <a:xfrm>
            <a:off x="901097" y="4546987"/>
            <a:ext cx="2880449" cy="152000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4759324" y="3556868"/>
            <a:ext cx="2880446" cy="876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授权管理确保只有授权用户才能访问系统，如未获得授权，进行信息提示。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4759324" y="2876042"/>
            <a:ext cx="2880444" cy="5912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授权管理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4759324" y="1678245"/>
            <a:ext cx="1325415" cy="991788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02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1" name="图片 20" descr="C:/Users/admin/Desktop/培训材料使用/21.png21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t="2382" b="2382"/>
          <a:stretch>
            <a:fillRect/>
          </a:stretch>
        </p:blipFill>
        <p:spPr>
          <a:xfrm>
            <a:off x="4759324" y="4546987"/>
            <a:ext cx="2880449" cy="152000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8617551" y="3556868"/>
            <a:ext cx="2880446" cy="876095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系统说明为用户提供操作帮助和系统声明，帮助理解使用操作和具备的数据支撑模块。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2"/>
            </p:custDataLst>
          </p:nvPr>
        </p:nvSpPr>
        <p:spPr>
          <a:xfrm>
            <a:off x="8617551" y="2876042"/>
            <a:ext cx="2880443" cy="59120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kern="0">
                <a:solidFill>
                  <a:schemeClr val="accent1"/>
                </a:solidFill>
                <a:latin typeface="+mn-ea"/>
                <a:cs typeface="+mn-ea"/>
              </a:rPr>
              <a:t>系统说明</a:t>
            </a:r>
            <a:endParaRPr lang="zh-CN" altLang="en-US" sz="17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3"/>
            </p:custDataLst>
          </p:nvPr>
        </p:nvSpPr>
        <p:spPr>
          <a:xfrm>
            <a:off x="8617551" y="1678245"/>
            <a:ext cx="1325415" cy="991788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 fontScale="80000"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kern="0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zh-CN" altLang="en-US" sz="7200" b="1" kern="0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6" name="图片 25" descr="C:/Users/admin/Desktop/培训材料使用/31.png31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15"/>
          <a:srcRect t="2592" b="2592"/>
          <a:stretch>
            <a:fillRect/>
          </a:stretch>
        </p:blipFill>
        <p:spPr>
          <a:xfrm>
            <a:off x="8617551" y="4546987"/>
            <a:ext cx="2880449" cy="152000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cxnSp>
        <p:nvCxnSpPr>
          <p:cNvPr id="35" name="直接连接符 34"/>
          <p:cNvCxnSpPr/>
          <p:nvPr>
            <p:custDataLst>
              <p:tags r:id="rId16"/>
            </p:custDataLst>
          </p:nvPr>
        </p:nvCxnSpPr>
        <p:spPr>
          <a:xfrm>
            <a:off x="695960" y="1678245"/>
            <a:ext cx="0" cy="4407542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>
            <p:custDataLst>
              <p:tags r:id="rId17"/>
            </p:custDataLst>
          </p:nvPr>
        </p:nvCxnSpPr>
        <p:spPr>
          <a:xfrm>
            <a:off x="4544025" y="1678245"/>
            <a:ext cx="0" cy="4407542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>
            <p:custDataLst>
              <p:tags r:id="rId18"/>
            </p:custDataLst>
          </p:nvPr>
        </p:nvCxnSpPr>
        <p:spPr>
          <a:xfrm>
            <a:off x="8400347" y="1678245"/>
            <a:ext cx="0" cy="4407542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系统启动与授权管理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1195" y="3408680"/>
            <a:ext cx="4836795" cy="2720975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633081" y="2122748"/>
            <a:ext cx="4317321" cy="949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提供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45</a:t>
            </a:r>
            <a:r>
              <a:rPr lang="en-US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°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和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90</a:t>
            </a:r>
            <a:r>
              <a:rPr lang="en-US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°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视角快捷切换，点击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90</a:t>
            </a:r>
            <a:r>
              <a:rPr lang="en-US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°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按钮，切换车间场景顶视图，可查看整体布局，点击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45</a:t>
            </a:r>
            <a:r>
              <a:rPr lang="en-US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°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按钮切换初始视角，最佳整体查看视角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633081" y="1705496"/>
            <a:ext cx="4317321" cy="3696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视角切换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701409" y="1770910"/>
            <a:ext cx="668763" cy="66876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633716" y="3760637"/>
            <a:ext cx="4317321" cy="949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查看正常运行、空闲、故障的按钮，点击按钮，场景设备模型对应显示该状态提示，如正常运行设备显示为绿色，故障显示红色，空闲待机显示黄色。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633716" y="3343385"/>
            <a:ext cx="4317321" cy="3696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设备状态监控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702679" y="3408799"/>
            <a:ext cx="668763" cy="66876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633716" y="5398526"/>
            <a:ext cx="4317321" cy="9494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系统监测设备和生产过程，对异常情况进行报警。通过实时报警按钮，点击可打开详细报警信息。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1633716" y="4981274"/>
            <a:ext cx="4317321" cy="3696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实时报警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10"/>
            </p:custDataLst>
          </p:nvPr>
        </p:nvSpPr>
        <p:spPr>
          <a:xfrm>
            <a:off x="702679" y="5046688"/>
            <a:ext cx="668763" cy="66876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综合态势模块</a:t>
            </a:r>
            <a:endParaRPr lang="zh-CN" altLang="en-US"/>
          </a:p>
        </p:txBody>
      </p:sp>
      <p:pic>
        <p:nvPicPr>
          <p:cNvPr id="13" name="图片 12" descr="3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21755" y="1705610"/>
            <a:ext cx="4914900" cy="28047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综合态势模块</a:t>
            </a:r>
            <a:endParaRPr lang="zh-CN" altLang="en-US"/>
          </a:p>
        </p:txBody>
      </p:sp>
      <p:pic>
        <p:nvPicPr>
          <p:cNvPr id="13" name="图片 12" descr="C:/Users/admin/Desktop/培训材料使用/553.png55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5493" t="13310" r="3267"/>
          <a:stretch>
            <a:fillRect/>
          </a:stretch>
        </p:blipFill>
        <p:spPr>
          <a:xfrm>
            <a:off x="-1" y="1769208"/>
            <a:ext cx="4018915" cy="2481538"/>
          </a:xfrm>
          <a:custGeom>
            <a:avLst/>
            <a:gdLst>
              <a:gd name="connsiteX0" fmla="*/ 0 w 4018915"/>
              <a:gd name="connsiteY0" fmla="*/ 0 h 2481538"/>
              <a:gd name="connsiteX1" fmla="*/ 4018915 w 4018915"/>
              <a:gd name="connsiteY1" fmla="*/ 0 h 2481538"/>
              <a:gd name="connsiteX2" fmla="*/ 4018915 w 4018915"/>
              <a:gd name="connsiteY2" fmla="*/ 2481538 h 2481538"/>
              <a:gd name="connsiteX3" fmla="*/ 0 w 4018915"/>
              <a:gd name="connsiteY3" fmla="*/ 2481538 h 2481538"/>
              <a:gd name="connsiteX4" fmla="*/ 0 w 4018915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8915" h="2481538">
                <a:moveTo>
                  <a:pt x="0" y="0"/>
                </a:moveTo>
                <a:lnTo>
                  <a:pt x="4018915" y="0"/>
                </a:lnTo>
                <a:lnTo>
                  <a:pt x="4018915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14" name="图片 13" descr="C:/Users/admin/Desktop/培训材料使用/82.png8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-193" r="24773"/>
          <a:stretch>
            <a:fillRect/>
          </a:stretch>
        </p:blipFill>
        <p:spPr>
          <a:xfrm>
            <a:off x="8173085" y="1767600"/>
            <a:ext cx="3314879" cy="2480400"/>
          </a:xfrm>
          <a:custGeom>
            <a:avLst/>
            <a:gdLst>
              <a:gd name="connsiteX0" fmla="*/ 0 w 3289300"/>
              <a:gd name="connsiteY0" fmla="*/ 0 h 2461260"/>
              <a:gd name="connsiteX1" fmla="*/ 2058670 w 3289300"/>
              <a:gd name="connsiteY1" fmla="*/ 0 h 2461260"/>
              <a:gd name="connsiteX2" fmla="*/ 3289300 w 3289300"/>
              <a:gd name="connsiteY2" fmla="*/ 1230630 h 2461260"/>
              <a:gd name="connsiteX3" fmla="*/ 2058670 w 3289300"/>
              <a:gd name="connsiteY3" fmla="*/ 2461260 h 2461260"/>
              <a:gd name="connsiteX4" fmla="*/ 0 w 3289300"/>
              <a:gd name="connsiteY4" fmla="*/ 2461260 h 2461260"/>
              <a:gd name="connsiteX5" fmla="*/ 0 w 3289300"/>
              <a:gd name="connsiteY5" fmla="*/ 0 h 24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9300" h="2461260">
                <a:moveTo>
                  <a:pt x="0" y="0"/>
                </a:moveTo>
                <a:lnTo>
                  <a:pt x="2058670" y="0"/>
                </a:lnTo>
                <a:cubicBezTo>
                  <a:pt x="2738328" y="0"/>
                  <a:pt x="3289300" y="550972"/>
                  <a:pt x="3289300" y="1230630"/>
                </a:cubicBezTo>
                <a:cubicBezTo>
                  <a:pt x="3289300" y="1910288"/>
                  <a:pt x="2738328" y="2461260"/>
                  <a:pt x="2058670" y="2461260"/>
                </a:cubicBezTo>
                <a:lnTo>
                  <a:pt x="0" y="24612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807085" y="5225415"/>
            <a:ext cx="3211195" cy="91567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提供自动漫游功能，跟随生产加工流程最佳视角查看，自动跟随移动，完成整个工艺流程。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422353" y="4777053"/>
            <a:ext cx="2261940" cy="356050"/>
          </a:xfrm>
          <a:prstGeom prst="rect">
            <a:avLst/>
          </a:prstGeom>
          <a:noFill/>
        </p:spPr>
        <p:txBody>
          <a:bodyPr wrap="square" lIns="0" tIns="0" rIns="0" bIns="0" anchor="b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生产流程数字孪生</a:t>
            </a:r>
            <a:endParaRPr lang="zh-CN" alt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4751705" y="5225415"/>
            <a:ext cx="2781935" cy="71374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点击设备模型，拉近视角查看设备，点击设备标签，聚焦设备最佳视角，同时展示设备信息看板。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4969133" y="4777053"/>
            <a:ext cx="2261940" cy="356050"/>
          </a:xfrm>
          <a:prstGeom prst="rect">
            <a:avLst/>
          </a:prstGeom>
          <a:noFill/>
        </p:spPr>
        <p:txBody>
          <a:bodyPr wrap="square" lIns="0" tIns="0" rIns="0" bIns="0" anchor="b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设备状态查看</a:t>
            </a:r>
            <a:endParaRPr lang="zh-CN" alt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椭圆 18"/>
          <p:cNvSpPr/>
          <p:nvPr>
            <p:custDataLst>
              <p:tags r:id="rId10"/>
            </p:custDataLst>
          </p:nvPr>
        </p:nvSpPr>
        <p:spPr>
          <a:xfrm>
            <a:off x="5675111" y="3822975"/>
            <a:ext cx="849984" cy="849984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n-ea"/>
              </a:rPr>
              <a:t>05</a:t>
            </a:r>
            <a:endParaRPr lang="en-US" altLang="zh-CN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11"/>
            </p:custDataLst>
          </p:nvPr>
        </p:nvSpPr>
        <p:spPr>
          <a:xfrm>
            <a:off x="2128331" y="3824720"/>
            <a:ext cx="849984" cy="849984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n-ea"/>
              </a:rPr>
              <a:t>04</a:t>
            </a:r>
            <a:endParaRPr lang="en-US" altLang="zh-CN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8266430" y="5225415"/>
            <a:ext cx="2854325" cy="713740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>
            <a:defPPr>
              <a:defRPr lang="zh-CN"/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展示有关生产和仓储的数据统计信息，包括：生产计划及进度、仓储任务、库存统计。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8515608" y="4777053"/>
            <a:ext cx="2261940" cy="356050"/>
          </a:xfrm>
          <a:prstGeom prst="rect">
            <a:avLst/>
          </a:prstGeom>
          <a:noFill/>
        </p:spPr>
        <p:txBody>
          <a:bodyPr wrap="square" lIns="0" tIns="0" rIns="0" bIns="0" anchor="b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生产数据展示</a:t>
            </a:r>
            <a:endParaRPr lang="zh-CN" alt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4"/>
            </p:custDataLst>
          </p:nvPr>
        </p:nvSpPr>
        <p:spPr>
          <a:xfrm>
            <a:off x="9221586" y="3822975"/>
            <a:ext cx="849984" cy="849984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n-ea"/>
              </a:rPr>
              <a:t>06</a:t>
            </a:r>
            <a:endParaRPr lang="en-US" altLang="zh-CN" sz="24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191000" y="1767840"/>
            <a:ext cx="3810000" cy="2481580"/>
            <a:chOff x="6600" y="2784"/>
            <a:chExt cx="6000" cy="3908"/>
          </a:xfrm>
        </p:grpSpPr>
        <p:pic>
          <p:nvPicPr>
            <p:cNvPr id="6" name="图片 5" descr="C:/Users/admin/Desktop/培训材料使用/61.png6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rcRect t="380" b="380"/>
            <a:stretch>
              <a:fillRect/>
            </a:stretch>
          </p:blipFill>
          <p:spPr>
            <a:xfrm>
              <a:off x="6600" y="2784"/>
              <a:ext cx="6000" cy="3908"/>
            </a:xfrm>
            <a:custGeom>
              <a:avLst/>
              <a:gdLst>
                <a:gd name="connsiteX0" fmla="*/ 0 w 3809719"/>
                <a:gd name="connsiteY0" fmla="*/ 0 h 2481538"/>
                <a:gd name="connsiteX1" fmla="*/ 3809719 w 3809719"/>
                <a:gd name="connsiteY1" fmla="*/ 0 h 2481538"/>
                <a:gd name="connsiteX2" fmla="*/ 3809719 w 3809719"/>
                <a:gd name="connsiteY2" fmla="*/ 2481538 h 2481538"/>
                <a:gd name="connsiteX3" fmla="*/ 0 w 3809719"/>
                <a:gd name="connsiteY3" fmla="*/ 2481538 h 2481538"/>
                <a:gd name="connsiteX4" fmla="*/ 0 w 3809719"/>
                <a:gd name="connsiteY4" fmla="*/ 0 h 2481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9719" h="2481538">
                  <a:moveTo>
                    <a:pt x="0" y="0"/>
                  </a:moveTo>
                  <a:lnTo>
                    <a:pt x="3809719" y="0"/>
                  </a:lnTo>
                  <a:lnTo>
                    <a:pt x="3809719" y="2481538"/>
                  </a:lnTo>
                  <a:lnTo>
                    <a:pt x="0" y="24815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alpha val="20000"/>
                </a:schemeClr>
              </a:solidFill>
            </a:ln>
          </p:spPr>
        </p:pic>
        <p:pic>
          <p:nvPicPr>
            <p:cNvPr id="25" name="图片 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616" y="3169"/>
              <a:ext cx="1248" cy="237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8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文"/>
          <p:cNvSpPr txBox="1"/>
          <p:nvPr>
            <p:custDataLst>
              <p:tags r:id="rId1"/>
            </p:custDataLst>
          </p:nvPr>
        </p:nvSpPr>
        <p:spPr>
          <a:xfrm>
            <a:off x="610235" y="2867660"/>
            <a:ext cx="3536315" cy="9988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just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进入</a:t>
            </a:r>
            <a:r>
              <a:rPr lang="en-US" altLang="zh-CN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AI</a:t>
            </a: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对话页面。该功能调用大模型通用知识，可实现任意智能制造类话题的文字问答。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标题"/>
          <p:cNvSpPr txBox="1"/>
          <p:nvPr>
            <p:custDataLst>
              <p:tags r:id="rId2"/>
            </p:custDataLst>
          </p:nvPr>
        </p:nvSpPr>
        <p:spPr>
          <a:xfrm>
            <a:off x="610869" y="2433177"/>
            <a:ext cx="5184140" cy="4095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大模型问答功能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2" name="圆角矩形 1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11504" y="1739757"/>
            <a:ext cx="612140" cy="612140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400" b="1">
                <a:latin typeface="+mn-ea"/>
                <a:cs typeface="微软雅黑" panose="020B0503020204020204" charset="-122"/>
                <a:sym typeface="+mn-ea"/>
              </a:rPr>
              <a:t>01</a:t>
            </a:r>
            <a:endParaRPr lang="en-US" altLang="zh-CN" sz="2400" b="1"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4"/>
            </p:custDataLst>
          </p:nvPr>
        </p:nvSpPr>
        <p:spPr>
          <a:xfrm>
            <a:off x="608965" y="4873625"/>
            <a:ext cx="3973195" cy="9988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just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+mn-ea"/>
              </a:rPr>
              <a:t>数字人问答功能提供即时反馈，帮助学员解决学习过程中的疑问。</a:t>
            </a: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支持语音输入和文字输入，数字人将通过知识库或大模型回复对应的问题。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609599" y="4439142"/>
            <a:ext cx="5184140" cy="4095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数字人问答功能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5" name="圆角矩形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610234" y="3745722"/>
            <a:ext cx="612140" cy="612140"/>
          </a:xfrm>
          <a:prstGeom prst="roundRect">
            <a:avLst>
              <a:gd name="adj" fmla="val 103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none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en-US" altLang="zh-CN" sz="2400" b="1">
                <a:latin typeface="+mn-ea"/>
                <a:cs typeface="微软雅黑" panose="020B0503020204020204" charset="-122"/>
                <a:sym typeface="+mn-ea"/>
              </a:rPr>
              <a:t>02</a:t>
            </a:r>
            <a:endParaRPr lang="en-US" altLang="zh-CN" sz="2400" b="1">
              <a:latin typeface="+mn-ea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2025" y="2058670"/>
            <a:ext cx="2092960" cy="3716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蓝色屏幕的手机截图&#10;&#10;AI 生成的内容可能不正确。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9770" y="2058670"/>
            <a:ext cx="2070735" cy="370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rcRect l="68701"/>
          <a:stretch>
            <a:fillRect/>
          </a:stretch>
        </p:blipFill>
        <p:spPr>
          <a:xfrm>
            <a:off x="4951095" y="2058670"/>
            <a:ext cx="2106930" cy="371983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综合态势模块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圆角矩形 65"/>
          <p:cNvSpPr/>
          <p:nvPr>
            <p:custDataLst>
              <p:tags r:id="rId1"/>
            </p:custDataLst>
          </p:nvPr>
        </p:nvSpPr>
        <p:spPr>
          <a:xfrm>
            <a:off x="1000441" y="3030616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7" name="圆角矩形 35"/>
          <p:cNvSpPr/>
          <p:nvPr>
            <p:custDataLst>
              <p:tags r:id="rId2"/>
            </p:custDataLst>
          </p:nvPr>
        </p:nvSpPr>
        <p:spPr>
          <a:xfrm>
            <a:off x="635316" y="3336051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场景固定视角快捷切换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1" name="圆角矩形 30"/>
          <p:cNvSpPr/>
          <p:nvPr>
            <p:custDataLst>
              <p:tags r:id="rId3"/>
            </p:custDataLst>
          </p:nvPr>
        </p:nvSpPr>
        <p:spPr>
          <a:xfrm>
            <a:off x="1000441" y="1374536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4"/>
            </p:custDataLst>
          </p:nvPr>
        </p:nvSpPr>
        <p:spPr>
          <a:xfrm>
            <a:off x="635316" y="1680606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自动漫游与手动漫游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968625" y="1441450"/>
            <a:ext cx="3457575" cy="11988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系统提供自动漫游功能，学员也可手动操作，自由探索虚拟产线环境。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968625" y="3030220"/>
            <a:ext cx="3448685" cy="13328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提供设备列表，可通过点击设备列表，进行视角快速切换，聚焦设备位置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3" name="圆角矩形 72"/>
          <p:cNvSpPr/>
          <p:nvPr>
            <p:custDataLst>
              <p:tags r:id="rId7"/>
            </p:custDataLst>
          </p:nvPr>
        </p:nvSpPr>
        <p:spPr>
          <a:xfrm>
            <a:off x="1000441" y="4686062"/>
            <a:ext cx="6726557" cy="1331927"/>
          </a:xfrm>
          <a:prstGeom prst="roundRect">
            <a:avLst>
              <a:gd name="adj" fmla="val 15256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2" name="圆角矩形 35"/>
          <p:cNvSpPr/>
          <p:nvPr>
            <p:custDataLst>
              <p:tags r:id="rId8"/>
            </p:custDataLst>
          </p:nvPr>
        </p:nvSpPr>
        <p:spPr>
          <a:xfrm>
            <a:off x="635316" y="4992132"/>
            <a:ext cx="2088000" cy="720000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场景交互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2968625" y="4685665"/>
            <a:ext cx="4291330" cy="13328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学员通过模型或标签交互功能，进行位置移动和信息查看，实现对虚拟产线的深入探索和学习。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场景漫游功能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8770" y="1374775"/>
            <a:ext cx="4990465" cy="27419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05065" y="3636645"/>
            <a:ext cx="4151630" cy="22606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异常报警看板</a:t>
            </a:r>
            <a:endParaRPr lang="zh-CN" altLang="en-US"/>
          </a:p>
        </p:txBody>
      </p:sp>
      <p:sp>
        <p:nvSpPr>
          <p:cNvPr id="8" name="正文"/>
          <p:cNvSpPr txBox="1"/>
          <p:nvPr>
            <p:custDataLst>
              <p:tags r:id="rId2"/>
            </p:custDataLst>
          </p:nvPr>
        </p:nvSpPr>
        <p:spPr>
          <a:xfrm>
            <a:off x="610235" y="2486025"/>
            <a:ext cx="3971925" cy="9988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just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统计的报警信息，可查看当前设备报警、任务报警和安全报警数据。并记录统计本周、本月设备、任务、安全的报警趋势变化，针对生产的工件分析各工件当周的生产质量异常率。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标题"/>
          <p:cNvSpPr txBox="1"/>
          <p:nvPr>
            <p:custDataLst>
              <p:tags r:id="rId3"/>
            </p:custDataLst>
          </p:nvPr>
        </p:nvSpPr>
        <p:spPr>
          <a:xfrm>
            <a:off x="612139" y="1973437"/>
            <a:ext cx="5184140" cy="4095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报警统计图表展示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4"/>
            </p:custDataLst>
          </p:nvPr>
        </p:nvSpPr>
        <p:spPr>
          <a:xfrm>
            <a:off x="608965" y="4940300"/>
            <a:ext cx="3973195" cy="9988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just" fontAlgn="auto">
              <a:lnSpc>
                <a:spcPct val="14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展示所有报警信息列表，可通过报警类型、报警原因、报警时间范围，进行下拉框内容筛选搜索，查看具体报警信息。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610869" y="4389612"/>
            <a:ext cx="5184140" cy="40957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报警列表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2830" y="1973580"/>
            <a:ext cx="7055485" cy="389826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50" name="任意多边形: 形状 49"/>
          <p:cNvSpPr/>
          <p:nvPr>
            <p:custDataLst>
              <p:tags r:id="rId2"/>
            </p:custDataLst>
          </p:nvPr>
        </p:nvSpPr>
        <p:spPr>
          <a:xfrm>
            <a:off x="2916476" y="929904"/>
            <a:ext cx="4207743" cy="596056"/>
          </a:xfrm>
          <a:custGeom>
            <a:avLst/>
            <a:gdLst/>
            <a:ahLst/>
            <a:cxnLst/>
            <a:rect l="l" t="t" r="r" b="b"/>
            <a:pathLst>
              <a:path w="4207743" h="596056">
                <a:moveTo>
                  <a:pt x="789087" y="106412"/>
                </a:moveTo>
                <a:cubicBezTo>
                  <a:pt x="740966" y="106412"/>
                  <a:pt x="703076" y="124271"/>
                  <a:pt x="675419" y="159990"/>
                </a:cubicBezTo>
                <a:cubicBezTo>
                  <a:pt x="647762" y="195709"/>
                  <a:pt x="633934" y="241970"/>
                  <a:pt x="633934" y="298772"/>
                </a:cubicBezTo>
                <a:cubicBezTo>
                  <a:pt x="633934" y="354831"/>
                  <a:pt x="647452" y="400658"/>
                  <a:pt x="674489" y="436252"/>
                </a:cubicBezTo>
                <a:cubicBezTo>
                  <a:pt x="701526" y="471847"/>
                  <a:pt x="738609" y="489644"/>
                  <a:pt x="785738" y="489644"/>
                </a:cubicBezTo>
                <a:cubicBezTo>
                  <a:pt x="833859" y="489644"/>
                  <a:pt x="871314" y="472591"/>
                  <a:pt x="898103" y="438485"/>
                </a:cubicBezTo>
                <a:cubicBezTo>
                  <a:pt x="924892" y="404378"/>
                  <a:pt x="938287" y="358552"/>
                  <a:pt x="938287" y="301005"/>
                </a:cubicBezTo>
                <a:cubicBezTo>
                  <a:pt x="938287" y="240977"/>
                  <a:pt x="925264" y="193538"/>
                  <a:pt x="899220" y="158688"/>
                </a:cubicBezTo>
                <a:cubicBezTo>
                  <a:pt x="873175" y="123837"/>
                  <a:pt x="836464" y="106412"/>
                  <a:pt x="789087" y="106412"/>
                </a:cubicBezTo>
                <a:close/>
                <a:moveTo>
                  <a:pt x="3315891" y="9674"/>
                </a:moveTo>
                <a:lnTo>
                  <a:pt x="3767584" y="9674"/>
                </a:lnTo>
                <a:lnTo>
                  <a:pt x="3767584" y="110133"/>
                </a:lnTo>
                <a:lnTo>
                  <a:pt x="3603129" y="110133"/>
                </a:lnTo>
                <a:lnTo>
                  <a:pt x="3603129" y="586011"/>
                </a:lnTo>
                <a:lnTo>
                  <a:pt x="3479974" y="586011"/>
                </a:lnTo>
                <a:lnTo>
                  <a:pt x="3479974" y="110133"/>
                </a:lnTo>
                <a:lnTo>
                  <a:pt x="3315891" y="110133"/>
                </a:lnTo>
                <a:close/>
                <a:moveTo>
                  <a:pt x="2722141" y="9674"/>
                </a:moveTo>
                <a:lnTo>
                  <a:pt x="2856086" y="9674"/>
                </a:lnTo>
                <a:lnTo>
                  <a:pt x="3091235" y="372070"/>
                </a:lnTo>
                <a:cubicBezTo>
                  <a:pt x="3106861" y="396131"/>
                  <a:pt x="3116411" y="411386"/>
                  <a:pt x="3119884" y="417835"/>
                </a:cubicBezTo>
                <a:lnTo>
                  <a:pt x="3121744" y="417835"/>
                </a:lnTo>
                <a:cubicBezTo>
                  <a:pt x="3119264" y="403944"/>
                  <a:pt x="3118024" y="377403"/>
                  <a:pt x="3118024" y="338212"/>
                </a:cubicBezTo>
                <a:lnTo>
                  <a:pt x="3118024" y="9674"/>
                </a:lnTo>
                <a:lnTo>
                  <a:pt x="3234482" y="9674"/>
                </a:lnTo>
                <a:lnTo>
                  <a:pt x="3234482" y="586011"/>
                </a:lnTo>
                <a:lnTo>
                  <a:pt x="3108722" y="586011"/>
                </a:lnTo>
                <a:lnTo>
                  <a:pt x="2864644" y="213196"/>
                </a:lnTo>
                <a:cubicBezTo>
                  <a:pt x="2851993" y="193848"/>
                  <a:pt x="2842815" y="178222"/>
                  <a:pt x="2837110" y="166315"/>
                </a:cubicBezTo>
                <a:lnTo>
                  <a:pt x="2835250" y="166315"/>
                </a:lnTo>
                <a:cubicBezTo>
                  <a:pt x="2837483" y="186159"/>
                  <a:pt x="2838599" y="216793"/>
                  <a:pt x="2838599" y="258217"/>
                </a:cubicBezTo>
                <a:lnTo>
                  <a:pt x="2838599" y="586011"/>
                </a:lnTo>
                <a:lnTo>
                  <a:pt x="2722141" y="586011"/>
                </a:lnTo>
                <a:close/>
                <a:moveTo>
                  <a:pt x="2283991" y="9674"/>
                </a:moveTo>
                <a:lnTo>
                  <a:pt x="2611785" y="9674"/>
                </a:lnTo>
                <a:lnTo>
                  <a:pt x="2611785" y="110133"/>
                </a:lnTo>
                <a:lnTo>
                  <a:pt x="2406774" y="110133"/>
                </a:lnTo>
                <a:lnTo>
                  <a:pt x="2406774" y="245938"/>
                </a:lnTo>
                <a:lnTo>
                  <a:pt x="2597274" y="245938"/>
                </a:lnTo>
                <a:lnTo>
                  <a:pt x="2597274" y="346025"/>
                </a:lnTo>
                <a:lnTo>
                  <a:pt x="2406774" y="346025"/>
                </a:lnTo>
                <a:lnTo>
                  <a:pt x="2406774" y="485552"/>
                </a:lnTo>
                <a:lnTo>
                  <a:pt x="2625179" y="485552"/>
                </a:lnTo>
                <a:lnTo>
                  <a:pt x="2625179" y="586011"/>
                </a:lnTo>
                <a:lnTo>
                  <a:pt x="2283991" y="586011"/>
                </a:lnTo>
                <a:close/>
                <a:moveTo>
                  <a:pt x="1753791" y="9674"/>
                </a:moveTo>
                <a:lnTo>
                  <a:pt x="2205484" y="9674"/>
                </a:lnTo>
                <a:lnTo>
                  <a:pt x="2205484" y="110133"/>
                </a:lnTo>
                <a:lnTo>
                  <a:pt x="2041029" y="110133"/>
                </a:lnTo>
                <a:lnTo>
                  <a:pt x="2041029" y="586011"/>
                </a:lnTo>
                <a:lnTo>
                  <a:pt x="1917874" y="586011"/>
                </a:lnTo>
                <a:lnTo>
                  <a:pt x="1917874" y="110133"/>
                </a:lnTo>
                <a:lnTo>
                  <a:pt x="1753791" y="110133"/>
                </a:lnTo>
                <a:close/>
                <a:moveTo>
                  <a:pt x="1160041" y="9674"/>
                </a:moveTo>
                <a:lnTo>
                  <a:pt x="1293986" y="9674"/>
                </a:lnTo>
                <a:lnTo>
                  <a:pt x="1529135" y="372070"/>
                </a:lnTo>
                <a:cubicBezTo>
                  <a:pt x="1544762" y="396131"/>
                  <a:pt x="1554312" y="411386"/>
                  <a:pt x="1557784" y="417835"/>
                </a:cubicBezTo>
                <a:lnTo>
                  <a:pt x="1559644" y="417835"/>
                </a:lnTo>
                <a:cubicBezTo>
                  <a:pt x="1557164" y="403944"/>
                  <a:pt x="1555924" y="377403"/>
                  <a:pt x="1555924" y="338212"/>
                </a:cubicBezTo>
                <a:lnTo>
                  <a:pt x="1555924" y="9674"/>
                </a:lnTo>
                <a:lnTo>
                  <a:pt x="1672382" y="9674"/>
                </a:lnTo>
                <a:lnTo>
                  <a:pt x="1672382" y="586011"/>
                </a:lnTo>
                <a:lnTo>
                  <a:pt x="1546622" y="586011"/>
                </a:lnTo>
                <a:lnTo>
                  <a:pt x="1302544" y="213196"/>
                </a:lnTo>
                <a:cubicBezTo>
                  <a:pt x="1289893" y="193848"/>
                  <a:pt x="1280716" y="178222"/>
                  <a:pt x="1275011" y="166315"/>
                </a:cubicBezTo>
                <a:lnTo>
                  <a:pt x="1273150" y="166315"/>
                </a:lnTo>
                <a:cubicBezTo>
                  <a:pt x="1275383" y="186159"/>
                  <a:pt x="1276499" y="216793"/>
                  <a:pt x="1276499" y="258217"/>
                </a:cubicBezTo>
                <a:lnTo>
                  <a:pt x="1276499" y="586011"/>
                </a:lnTo>
                <a:lnTo>
                  <a:pt x="1160041" y="586011"/>
                </a:lnTo>
                <a:close/>
                <a:moveTo>
                  <a:pt x="4040684" y="0"/>
                </a:moveTo>
                <a:cubicBezTo>
                  <a:pt x="4096990" y="0"/>
                  <a:pt x="4144243" y="7317"/>
                  <a:pt x="4182442" y="21952"/>
                </a:cubicBezTo>
                <a:lnTo>
                  <a:pt x="4182442" y="137294"/>
                </a:lnTo>
                <a:cubicBezTo>
                  <a:pt x="4143747" y="111001"/>
                  <a:pt x="4098478" y="97854"/>
                  <a:pt x="4046637" y="97854"/>
                </a:cubicBezTo>
                <a:cubicBezTo>
                  <a:pt x="4016375" y="97854"/>
                  <a:pt x="3992191" y="103373"/>
                  <a:pt x="3974083" y="114411"/>
                </a:cubicBezTo>
                <a:cubicBezTo>
                  <a:pt x="3955975" y="125450"/>
                  <a:pt x="3946922" y="140270"/>
                  <a:pt x="3946922" y="158874"/>
                </a:cubicBezTo>
                <a:cubicBezTo>
                  <a:pt x="3946922" y="173757"/>
                  <a:pt x="3953123" y="187461"/>
                  <a:pt x="3965525" y="199988"/>
                </a:cubicBezTo>
                <a:cubicBezTo>
                  <a:pt x="3977927" y="212514"/>
                  <a:pt x="4008562" y="229443"/>
                  <a:pt x="4057427" y="250775"/>
                </a:cubicBezTo>
                <a:cubicBezTo>
                  <a:pt x="4114726" y="275332"/>
                  <a:pt x="4154103" y="301253"/>
                  <a:pt x="4175559" y="328538"/>
                </a:cubicBezTo>
                <a:cubicBezTo>
                  <a:pt x="4197015" y="355823"/>
                  <a:pt x="4207743" y="388317"/>
                  <a:pt x="4207743" y="426020"/>
                </a:cubicBezTo>
                <a:cubicBezTo>
                  <a:pt x="4207743" y="481335"/>
                  <a:pt x="4188147" y="523503"/>
                  <a:pt x="4148956" y="552524"/>
                </a:cubicBezTo>
                <a:cubicBezTo>
                  <a:pt x="4109765" y="581546"/>
                  <a:pt x="4054078" y="596056"/>
                  <a:pt x="3981896" y="596056"/>
                </a:cubicBezTo>
                <a:cubicBezTo>
                  <a:pt x="3915916" y="596056"/>
                  <a:pt x="3861842" y="585391"/>
                  <a:pt x="3819674" y="564058"/>
                </a:cubicBezTo>
                <a:lnTo>
                  <a:pt x="3819674" y="440903"/>
                </a:lnTo>
                <a:cubicBezTo>
                  <a:pt x="3866059" y="479350"/>
                  <a:pt x="3918768" y="498574"/>
                  <a:pt x="3977804" y="498574"/>
                </a:cubicBezTo>
                <a:cubicBezTo>
                  <a:pt x="4011290" y="498574"/>
                  <a:pt x="4036467" y="492807"/>
                  <a:pt x="4053334" y="481273"/>
                </a:cubicBezTo>
                <a:cubicBezTo>
                  <a:pt x="4070201" y="469739"/>
                  <a:pt x="4078635" y="454918"/>
                  <a:pt x="4078635" y="436810"/>
                </a:cubicBezTo>
                <a:cubicBezTo>
                  <a:pt x="4078635" y="421183"/>
                  <a:pt x="4071937" y="406425"/>
                  <a:pt x="4058543" y="392534"/>
                </a:cubicBezTo>
                <a:cubicBezTo>
                  <a:pt x="4045148" y="378643"/>
                  <a:pt x="4009802" y="359792"/>
                  <a:pt x="3952503" y="335979"/>
                </a:cubicBezTo>
                <a:cubicBezTo>
                  <a:pt x="3862462" y="297780"/>
                  <a:pt x="3817441" y="242218"/>
                  <a:pt x="3817441" y="169292"/>
                </a:cubicBezTo>
                <a:cubicBezTo>
                  <a:pt x="3817441" y="115714"/>
                  <a:pt x="3837843" y="74104"/>
                  <a:pt x="3878647" y="44462"/>
                </a:cubicBezTo>
                <a:cubicBezTo>
                  <a:pt x="3919451" y="14821"/>
                  <a:pt x="3973463" y="0"/>
                  <a:pt x="4040684" y="0"/>
                </a:cubicBezTo>
                <a:close/>
                <a:moveTo>
                  <a:pt x="792807" y="0"/>
                </a:moveTo>
                <a:cubicBezTo>
                  <a:pt x="875159" y="0"/>
                  <a:pt x="941450" y="27409"/>
                  <a:pt x="991679" y="82227"/>
                </a:cubicBezTo>
                <a:cubicBezTo>
                  <a:pt x="1041909" y="137046"/>
                  <a:pt x="1067023" y="207491"/>
                  <a:pt x="1067023" y="293563"/>
                </a:cubicBezTo>
                <a:cubicBezTo>
                  <a:pt x="1067023" y="383356"/>
                  <a:pt x="1040916" y="456220"/>
                  <a:pt x="988703" y="512155"/>
                </a:cubicBezTo>
                <a:cubicBezTo>
                  <a:pt x="936489" y="568089"/>
                  <a:pt x="868090" y="596056"/>
                  <a:pt x="783506" y="596056"/>
                </a:cubicBezTo>
                <a:cubicBezTo>
                  <a:pt x="700906" y="596056"/>
                  <a:pt x="633809" y="568957"/>
                  <a:pt x="582216" y="514759"/>
                </a:cubicBezTo>
                <a:cubicBezTo>
                  <a:pt x="530622" y="460561"/>
                  <a:pt x="504825" y="390798"/>
                  <a:pt x="504825" y="305470"/>
                </a:cubicBezTo>
                <a:cubicBezTo>
                  <a:pt x="504825" y="215180"/>
                  <a:pt x="531180" y="141697"/>
                  <a:pt x="583890" y="85018"/>
                </a:cubicBezTo>
                <a:cubicBezTo>
                  <a:pt x="636600" y="28339"/>
                  <a:pt x="706239" y="0"/>
                  <a:pt x="792807" y="0"/>
                </a:cubicBezTo>
                <a:close/>
                <a:moveTo>
                  <a:pt x="305842" y="0"/>
                </a:moveTo>
                <a:cubicBezTo>
                  <a:pt x="362149" y="0"/>
                  <a:pt x="409277" y="7317"/>
                  <a:pt x="447228" y="21952"/>
                </a:cubicBezTo>
                <a:lnTo>
                  <a:pt x="447228" y="140642"/>
                </a:lnTo>
                <a:cubicBezTo>
                  <a:pt x="408285" y="117822"/>
                  <a:pt x="364133" y="106412"/>
                  <a:pt x="314771" y="106412"/>
                </a:cubicBezTo>
                <a:cubicBezTo>
                  <a:pt x="258465" y="106412"/>
                  <a:pt x="213444" y="124395"/>
                  <a:pt x="179710" y="160362"/>
                </a:cubicBezTo>
                <a:cubicBezTo>
                  <a:pt x="145976" y="196329"/>
                  <a:pt x="129108" y="243334"/>
                  <a:pt x="129108" y="301377"/>
                </a:cubicBezTo>
                <a:cubicBezTo>
                  <a:pt x="129108" y="357931"/>
                  <a:pt x="145107" y="403448"/>
                  <a:pt x="177105" y="437927"/>
                </a:cubicBezTo>
                <a:cubicBezTo>
                  <a:pt x="209104" y="472405"/>
                  <a:pt x="252388" y="489644"/>
                  <a:pt x="306958" y="489644"/>
                </a:cubicBezTo>
                <a:cubicBezTo>
                  <a:pt x="358304" y="489644"/>
                  <a:pt x="405061" y="477242"/>
                  <a:pt x="447228" y="452437"/>
                </a:cubicBezTo>
                <a:lnTo>
                  <a:pt x="447228" y="565175"/>
                </a:lnTo>
                <a:cubicBezTo>
                  <a:pt x="405309" y="585763"/>
                  <a:pt x="350614" y="596056"/>
                  <a:pt x="283146" y="596056"/>
                </a:cubicBezTo>
                <a:cubicBezTo>
                  <a:pt x="196329" y="596056"/>
                  <a:pt x="127434" y="570074"/>
                  <a:pt x="76460" y="518108"/>
                </a:cubicBezTo>
                <a:cubicBezTo>
                  <a:pt x="25487" y="466142"/>
                  <a:pt x="0" y="396875"/>
                  <a:pt x="0" y="310306"/>
                </a:cubicBezTo>
                <a:cubicBezTo>
                  <a:pt x="0" y="219273"/>
                  <a:pt x="28464" y="144797"/>
                  <a:pt x="85390" y="86878"/>
                </a:cubicBezTo>
                <a:cubicBezTo>
                  <a:pt x="142317" y="28959"/>
                  <a:pt x="215801" y="0"/>
                  <a:pt x="305842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>
            <p:custDataLst>
              <p:tags r:id="rId3"/>
            </p:custDataLst>
          </p:nvPr>
        </p:nvCxnSpPr>
        <p:spPr>
          <a:xfrm>
            <a:off x="948470" y="2907857"/>
            <a:ext cx="0" cy="3175746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3613497" y="2907857"/>
            <a:ext cx="0" cy="3175746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6278524" y="2907857"/>
            <a:ext cx="0" cy="3175746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8943550" y="2907857"/>
            <a:ext cx="0" cy="3175746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单圆角 11"/>
          <p:cNvSpPr/>
          <p:nvPr>
            <p:custDataLst>
              <p:tags r:id="rId7"/>
            </p:custDataLst>
          </p:nvPr>
        </p:nvSpPr>
        <p:spPr>
          <a:xfrm>
            <a:off x="947835" y="2247474"/>
            <a:ext cx="2282471" cy="4101890"/>
          </a:xfrm>
          <a:prstGeom prst="round1Rect">
            <a:avLst>
              <a:gd name="adj" fmla="val 27387"/>
            </a:avLst>
          </a:prstGeom>
          <a:gradFill flip="none" rotWithShape="1">
            <a:gsLst>
              <a:gs pos="5000">
                <a:schemeClr val="bg2">
                  <a:alpha val="0"/>
                </a:schemeClr>
              </a:gs>
              <a:gs pos="100000">
                <a:schemeClr val="bg2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序号"/>
          <p:cNvSpPr txBox="1"/>
          <p:nvPr>
            <p:custDataLst>
              <p:tags r:id="rId8"/>
            </p:custDataLst>
          </p:nvPr>
        </p:nvSpPr>
        <p:spPr>
          <a:xfrm>
            <a:off x="1298346" y="2260174"/>
            <a:ext cx="992073" cy="1188518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latin typeface="+mn-ea"/>
              </a:rPr>
              <a:t>01</a:t>
            </a:r>
            <a:endParaRPr lang="en-US" sz="4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9" name="项标题"/>
          <p:cNvSpPr txBox="1"/>
          <p:nvPr>
            <p:custDataLst>
              <p:tags r:id="rId9"/>
            </p:custDataLst>
          </p:nvPr>
        </p:nvSpPr>
        <p:spPr>
          <a:xfrm>
            <a:off x="1228090" y="4043680"/>
            <a:ext cx="1993900" cy="1057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200" dirty="0">
                <a:latin typeface="+mn-ea"/>
              </a:rPr>
              <a:t>系统概述</a:t>
            </a:r>
            <a:endParaRPr lang="zh-CN" altLang="en-US" sz="2200" dirty="0">
              <a:latin typeface="+mn-ea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10"/>
            </p:custDataLst>
          </p:nvPr>
        </p:nvCxnSpPr>
        <p:spPr>
          <a:xfrm>
            <a:off x="948470" y="2907857"/>
            <a:ext cx="0" cy="359991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单圆角 15"/>
          <p:cNvSpPr/>
          <p:nvPr>
            <p:custDataLst>
              <p:tags r:id="rId11"/>
            </p:custDataLst>
          </p:nvPr>
        </p:nvSpPr>
        <p:spPr>
          <a:xfrm>
            <a:off x="3613497" y="2247474"/>
            <a:ext cx="2282471" cy="4101890"/>
          </a:xfrm>
          <a:prstGeom prst="round1Rect">
            <a:avLst>
              <a:gd name="adj" fmla="val 27387"/>
            </a:avLst>
          </a:prstGeom>
          <a:gradFill flip="none" rotWithShape="1">
            <a:gsLst>
              <a:gs pos="5000">
                <a:schemeClr val="bg2">
                  <a:alpha val="0"/>
                </a:schemeClr>
              </a:gs>
              <a:gs pos="100000">
                <a:schemeClr val="bg2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序号"/>
          <p:cNvSpPr txBox="1"/>
          <p:nvPr>
            <p:custDataLst>
              <p:tags r:id="rId12"/>
            </p:custDataLst>
          </p:nvPr>
        </p:nvSpPr>
        <p:spPr>
          <a:xfrm>
            <a:off x="3963373" y="2260174"/>
            <a:ext cx="992073" cy="1188518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latin typeface="+mn-ea"/>
              </a:rPr>
              <a:t>02</a:t>
            </a:r>
            <a:endParaRPr lang="en-US" sz="4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3" name="项标题"/>
          <p:cNvSpPr txBox="1"/>
          <p:nvPr>
            <p:custDataLst>
              <p:tags r:id="rId13"/>
            </p:custDataLst>
          </p:nvPr>
        </p:nvSpPr>
        <p:spPr>
          <a:xfrm>
            <a:off x="3893185" y="4043680"/>
            <a:ext cx="1993900" cy="1057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200" dirty="0">
                <a:latin typeface="+mn-ea"/>
              </a:rPr>
              <a:t>产线数字孪生</a:t>
            </a:r>
            <a:endParaRPr lang="zh-CN" altLang="en-US" sz="2200" dirty="0">
              <a:latin typeface="+mn-ea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4"/>
            </p:custDataLst>
          </p:nvPr>
        </p:nvCxnSpPr>
        <p:spPr>
          <a:xfrm>
            <a:off x="3613497" y="2907857"/>
            <a:ext cx="0" cy="359991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: 单圆角 19"/>
          <p:cNvSpPr/>
          <p:nvPr>
            <p:custDataLst>
              <p:tags r:id="rId15"/>
            </p:custDataLst>
          </p:nvPr>
        </p:nvSpPr>
        <p:spPr>
          <a:xfrm>
            <a:off x="6278524" y="2247474"/>
            <a:ext cx="2282471" cy="4101890"/>
          </a:xfrm>
          <a:prstGeom prst="round1Rect">
            <a:avLst>
              <a:gd name="adj" fmla="val 27387"/>
            </a:avLst>
          </a:prstGeom>
          <a:gradFill flip="none" rotWithShape="1">
            <a:gsLst>
              <a:gs pos="5000">
                <a:schemeClr val="bg2">
                  <a:alpha val="0"/>
                </a:schemeClr>
              </a:gs>
              <a:gs pos="100000">
                <a:schemeClr val="bg2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序号"/>
          <p:cNvSpPr txBox="1"/>
          <p:nvPr>
            <p:custDataLst>
              <p:tags r:id="rId16"/>
            </p:custDataLst>
          </p:nvPr>
        </p:nvSpPr>
        <p:spPr>
          <a:xfrm>
            <a:off x="6628400" y="2260174"/>
            <a:ext cx="992073" cy="1188518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latin typeface="+mn-ea"/>
              </a:rPr>
              <a:t>03</a:t>
            </a:r>
            <a:endParaRPr lang="en-US" sz="4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项标题"/>
          <p:cNvSpPr txBox="1"/>
          <p:nvPr>
            <p:custDataLst>
              <p:tags r:id="rId17"/>
            </p:custDataLst>
          </p:nvPr>
        </p:nvSpPr>
        <p:spPr>
          <a:xfrm>
            <a:off x="6557645" y="4043680"/>
            <a:ext cx="1993900" cy="1057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200" dirty="0">
                <a:latin typeface="+mn-ea"/>
              </a:rPr>
              <a:t>场景功能与操作</a:t>
            </a:r>
            <a:endParaRPr lang="zh-CN" altLang="en-US" sz="2200" dirty="0">
              <a:latin typeface="+mn-ea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18"/>
            </p:custDataLst>
          </p:nvPr>
        </p:nvCxnSpPr>
        <p:spPr>
          <a:xfrm>
            <a:off x="6278524" y="2907857"/>
            <a:ext cx="0" cy="359991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单圆角 23"/>
          <p:cNvSpPr/>
          <p:nvPr>
            <p:custDataLst>
              <p:tags r:id="rId19"/>
            </p:custDataLst>
          </p:nvPr>
        </p:nvSpPr>
        <p:spPr>
          <a:xfrm>
            <a:off x="8943550" y="2247474"/>
            <a:ext cx="2282471" cy="4101890"/>
          </a:xfrm>
          <a:prstGeom prst="round1Rect">
            <a:avLst>
              <a:gd name="adj" fmla="val 27387"/>
            </a:avLst>
          </a:prstGeom>
          <a:gradFill flip="none" rotWithShape="1">
            <a:gsLst>
              <a:gs pos="5000">
                <a:schemeClr val="bg2">
                  <a:alpha val="0"/>
                </a:schemeClr>
              </a:gs>
              <a:gs pos="100000">
                <a:schemeClr val="bg2"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序号"/>
          <p:cNvSpPr txBox="1"/>
          <p:nvPr>
            <p:custDataLst>
              <p:tags r:id="rId20"/>
            </p:custDataLst>
          </p:nvPr>
        </p:nvSpPr>
        <p:spPr>
          <a:xfrm>
            <a:off x="9293426" y="2260174"/>
            <a:ext cx="992073" cy="1188518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400" b="1" dirty="0">
                <a:solidFill>
                  <a:schemeClr val="accent1"/>
                </a:solidFill>
                <a:latin typeface="+mn-ea"/>
              </a:rPr>
              <a:t>04</a:t>
            </a:r>
            <a:endParaRPr lang="en-US" sz="4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项标题"/>
          <p:cNvSpPr txBox="1"/>
          <p:nvPr>
            <p:custDataLst>
              <p:tags r:id="rId21"/>
            </p:custDataLst>
          </p:nvPr>
        </p:nvSpPr>
        <p:spPr>
          <a:xfrm>
            <a:off x="9222740" y="4043680"/>
            <a:ext cx="1993900" cy="10579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200" dirty="0">
                <a:latin typeface="+mn-ea"/>
              </a:rPr>
              <a:t>教学应用与实践</a:t>
            </a:r>
            <a:endParaRPr lang="zh-CN" altLang="en-US" sz="2200" dirty="0">
              <a:latin typeface="+mn-ea"/>
            </a:endParaRPr>
          </a:p>
        </p:txBody>
      </p:sp>
      <p:cxnSp>
        <p:nvCxnSpPr>
          <p:cNvPr id="42" name="直接连接符 41"/>
          <p:cNvCxnSpPr/>
          <p:nvPr>
            <p:custDataLst>
              <p:tags r:id="rId22"/>
            </p:custDataLst>
          </p:nvPr>
        </p:nvCxnSpPr>
        <p:spPr>
          <a:xfrm>
            <a:off x="8943550" y="2907857"/>
            <a:ext cx="0" cy="359991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575040" y="644906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9410" y="6418580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2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教学应用与实践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/Users/admin/AppData/Roaming/Kingsoft/office6/wppai/generateppt/48506F6F7C3D46D7B3014EDA151B974A.jpg48506F6F7C3D46D7B3014EDA151B974A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137" r="137"/>
          <a:stretch>
            <a:fillRect/>
          </a:stretch>
        </p:blipFill>
        <p:spPr>
          <a:xfrm>
            <a:off x="0" y="0"/>
            <a:ext cx="6029326" cy="6858000"/>
          </a:xfrm>
          <a:custGeom>
            <a:avLst/>
            <a:gdLst>
              <a:gd name="connsiteX0" fmla="*/ 0 w 5313759"/>
              <a:gd name="connsiteY0" fmla="*/ 0 h 6858000"/>
              <a:gd name="connsiteX1" fmla="*/ 5313759 w 5313759"/>
              <a:gd name="connsiteY1" fmla="*/ 0 h 6858000"/>
              <a:gd name="connsiteX2" fmla="*/ 5313759 w 5313759"/>
              <a:gd name="connsiteY2" fmla="*/ 6858000 h 6858000"/>
              <a:gd name="connsiteX3" fmla="*/ 0 w 53137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3759" h="6858000">
                <a:moveTo>
                  <a:pt x="0" y="0"/>
                </a:moveTo>
                <a:lnTo>
                  <a:pt x="5313759" y="0"/>
                </a:lnTo>
                <a:lnTo>
                  <a:pt x="5313759" y="6858000"/>
                </a:lnTo>
                <a:lnTo>
                  <a:pt x="0" y="6858000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788150" y="608330"/>
            <a:ext cx="4721860" cy="706120"/>
          </a:xfrm>
        </p:spPr>
        <p:txBody>
          <a:bodyPr lIns="0" tIns="0" rIns="0" bIns="0" anchor="b">
            <a:normAutofit/>
          </a:bodyPr>
          <a:lstStyle/>
          <a:p>
            <a:r>
              <a:rPr lang="zh-CN" altLang="en-US"/>
              <a:t>教学案例与实践</a:t>
            </a:r>
            <a:endParaRPr lang="zh-CN" altLang="en-US" dirty="0"/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6787992" y="1585315"/>
            <a:ext cx="4722176" cy="492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/>
                </a:solidFill>
                <a:latin typeface="+mn-ea"/>
                <a:cs typeface="+mn-ea"/>
              </a:rPr>
              <a:t>典型生产流程教学</a:t>
            </a:r>
            <a:endParaRPr lang="zh-CN" altLang="en-US" sz="22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787992" y="2097143"/>
            <a:ext cx="4722018" cy="9280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通过数字孪生系统展示典型生产流程，如入库流程模拟，提高学生对生产过程的理解。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787992" y="3183664"/>
            <a:ext cx="4722176" cy="492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数据交互联动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6787992" y="3695491"/>
            <a:ext cx="4722018" cy="9280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学员可以通过图表联动和交互操作，查看设备详细信息，提高学生对设备的认知和运行状态和数据的深入理解。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6787992" y="4781377"/>
            <a:ext cx="4722176" cy="492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chemeClr val="accent1"/>
                </a:solidFill>
                <a:latin typeface="+mn-ea"/>
                <a:cs typeface="+mn-ea"/>
              </a:rPr>
              <a:t>质量控制与改进教学</a:t>
            </a:r>
            <a:endParaRPr lang="zh-CN" altLang="en-US" sz="2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6787992" y="5293839"/>
            <a:ext cx="4722018" cy="9280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可结合质量检测与质量结果数据的统计展示，辅助指导学员进行质量控制和持续改进的教学。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3"/>
          <p:cNvSpPr/>
          <p:nvPr>
            <p:custDataLst>
              <p:tags r:id="rId1"/>
            </p:custDataLst>
          </p:nvPr>
        </p:nvSpPr>
        <p:spPr>
          <a:xfrm>
            <a:off x="8619808" y="2813050"/>
            <a:ext cx="2872920" cy="213706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: 圆角 1"/>
          <p:cNvSpPr/>
          <p:nvPr>
            <p:custDataLst>
              <p:tags r:id="rId2"/>
            </p:custDataLst>
          </p:nvPr>
        </p:nvSpPr>
        <p:spPr>
          <a:xfrm>
            <a:off x="4656137" y="2813050"/>
            <a:ext cx="2872920" cy="213706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: 圆角 2"/>
          <p:cNvSpPr/>
          <p:nvPr>
            <p:custDataLst>
              <p:tags r:id="rId3"/>
            </p:custDataLst>
          </p:nvPr>
        </p:nvSpPr>
        <p:spPr>
          <a:xfrm>
            <a:off x="692467" y="2813050"/>
            <a:ext cx="2872920" cy="2137065"/>
          </a:xfrm>
          <a:prstGeom prst="roundRect">
            <a:avLst>
              <a:gd name="adj" fmla="val 5768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4"/>
            </p:custDataLst>
          </p:nvPr>
        </p:nvSpPr>
        <p:spPr>
          <a:xfrm>
            <a:off x="778827" y="5106670"/>
            <a:ext cx="2700000" cy="12816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利用数字孪生技术创建真实感的实训场景，通过情景模拟进行教学，增强学员的实践操作能力。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998537" y="3965575"/>
            <a:ext cx="2260599" cy="86731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 dirty="0">
                <a:solidFill>
                  <a:srgbClr val="FFFFFF"/>
                </a:solidFill>
                <a:latin typeface="+mn-ea"/>
                <a:cs typeface="+mn-ea"/>
              </a:rPr>
              <a:t>情景教学法</a:t>
            </a:r>
            <a:endParaRPr kumimoji="1" lang="zh-CN" altLang="en-US" sz="20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4742497" y="5106670"/>
            <a:ext cx="2700000" cy="12816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通过实施具体的项目案例，如装配过程展示，让学员在实践中学习和掌握相关知识和技能。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4962207" y="3965575"/>
            <a:ext cx="2260599" cy="86731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FFFFFF"/>
                </a:solidFill>
                <a:latin typeface="+mn-ea"/>
                <a:cs typeface="+mn-ea"/>
              </a:rPr>
              <a:t>项目教学法</a:t>
            </a:r>
            <a:endParaRPr kumimoji="1" lang="zh-CN" altLang="en-US" sz="20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6" name="矩形 25"/>
          <p:cNvSpPr/>
          <p:nvPr>
            <p:custDataLst>
              <p:tags r:id="rId8"/>
            </p:custDataLst>
          </p:nvPr>
        </p:nvSpPr>
        <p:spPr>
          <a:xfrm>
            <a:off x="8706168" y="5106670"/>
            <a:ext cx="2700000" cy="1279656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结合系统中的实时数据交互和数字人问答功能，鼓励学员主动参与，提高教学互动性。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8925878" y="3965575"/>
            <a:ext cx="2260600" cy="86731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FFFFFF"/>
                </a:solidFill>
                <a:latin typeface="+mn-ea"/>
                <a:cs typeface="+mn-ea"/>
              </a:rPr>
              <a:t>互动教学法</a:t>
            </a:r>
            <a:endParaRPr kumimoji="1" lang="zh-CN" altLang="en-US" sz="20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28" name="图片 27" descr="C:/Users/admin/AppData/Roaming/Kingsoft/office6/wppai/generateppt/B466D33EA9DE4B439CA9F11A4CB79C0E.jpgB466D33EA9DE4B439CA9F11A4CB79C0E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16676" b="16676"/>
          <a:stretch>
            <a:fillRect/>
          </a:stretch>
        </p:blipFill>
        <p:spPr>
          <a:xfrm>
            <a:off x="1013141" y="1656080"/>
            <a:ext cx="2232000" cy="2232000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29" name="图片 28" descr="C:/Users/admin/AppData/Roaming/Kingsoft/office6/wppai/generateppt/E8C46240152543CC8AC43CAF07D62525.jpgE8C46240152543CC8AC43CAF07D6252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16618" b="16618"/>
          <a:stretch>
            <a:fillRect/>
          </a:stretch>
        </p:blipFill>
        <p:spPr>
          <a:xfrm>
            <a:off x="4976812" y="1656080"/>
            <a:ext cx="2232000" cy="2232000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pic>
        <p:nvPicPr>
          <p:cNvPr id="30" name="图片 29" descr="C:/Users/admin/AppData/Roaming/Kingsoft/office6/wppai/generateppt/0ED900E73C4247B897BED1DC42A19D3A.jpg0ED900E73C4247B897BED1DC42A19D3A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8939848" y="1656080"/>
            <a:ext cx="2232000" cy="2232000"/>
          </a:xfrm>
          <a:custGeom>
            <a:avLst/>
            <a:gdLst>
              <a:gd name="connsiteX0" fmla="*/ 128742 w 2232000"/>
              <a:gd name="connsiteY0" fmla="*/ 0 h 2232000"/>
              <a:gd name="connsiteX1" fmla="*/ 2103258 w 2232000"/>
              <a:gd name="connsiteY1" fmla="*/ 0 h 2232000"/>
              <a:gd name="connsiteX2" fmla="*/ 2232000 w 2232000"/>
              <a:gd name="connsiteY2" fmla="*/ 128742 h 2232000"/>
              <a:gd name="connsiteX3" fmla="*/ 2232000 w 2232000"/>
              <a:gd name="connsiteY3" fmla="*/ 2103258 h 2232000"/>
              <a:gd name="connsiteX4" fmla="*/ 2103258 w 2232000"/>
              <a:gd name="connsiteY4" fmla="*/ 2232000 h 2232000"/>
              <a:gd name="connsiteX5" fmla="*/ 128742 w 2232000"/>
              <a:gd name="connsiteY5" fmla="*/ 2232000 h 2232000"/>
              <a:gd name="connsiteX6" fmla="*/ 0 w 2232000"/>
              <a:gd name="connsiteY6" fmla="*/ 2103258 h 2232000"/>
              <a:gd name="connsiteX7" fmla="*/ 0 w 2232000"/>
              <a:gd name="connsiteY7" fmla="*/ 128742 h 2232000"/>
              <a:gd name="connsiteX8" fmla="*/ 128742 w 2232000"/>
              <a:gd name="connsiteY8" fmla="*/ 0 h 22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2000" h="2232000">
                <a:moveTo>
                  <a:pt x="128742" y="0"/>
                </a:moveTo>
                <a:lnTo>
                  <a:pt x="2103258" y="0"/>
                </a:lnTo>
                <a:cubicBezTo>
                  <a:pt x="2174360" y="0"/>
                  <a:pt x="2232000" y="57640"/>
                  <a:pt x="2232000" y="128742"/>
                </a:cubicBezTo>
                <a:lnTo>
                  <a:pt x="2232000" y="2103258"/>
                </a:lnTo>
                <a:cubicBezTo>
                  <a:pt x="2232000" y="2174360"/>
                  <a:pt x="2174360" y="2232000"/>
                  <a:pt x="2103258" y="2232000"/>
                </a:cubicBezTo>
                <a:lnTo>
                  <a:pt x="128742" y="2232000"/>
                </a:lnTo>
                <a:cubicBezTo>
                  <a:pt x="57640" y="2232000"/>
                  <a:pt x="0" y="2174360"/>
                  <a:pt x="0" y="2103258"/>
                </a:cubicBezTo>
                <a:lnTo>
                  <a:pt x="0" y="128742"/>
                </a:lnTo>
                <a:cubicBezTo>
                  <a:pt x="0" y="57640"/>
                  <a:pt x="57640" y="0"/>
                  <a:pt x="128742" y="0"/>
                </a:cubicBez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教学方法与技巧</a:t>
            </a:r>
            <a:endParaRPr lang="zh-CN" altLang="en-US"/>
          </a:p>
        </p:txBody>
      </p:sp>
    </p:spTree>
    <p:custDataLst>
      <p:tags r:id="rId1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6" name="picture 129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2192000" cy="6857999"/>
          </a:xfrm>
          <a:prstGeom prst="rect">
            <a:avLst/>
          </a:prstGeom>
        </p:spPr>
      </p:pic>
      <p:pic>
        <p:nvPicPr>
          <p:cNvPr id="1298" name="picture 129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21600000">
            <a:off x="5291200" y="1544387"/>
            <a:ext cx="3905639" cy="738309"/>
          </a:xfrm>
          <a:prstGeom prst="rect">
            <a:avLst/>
          </a:prstGeom>
        </p:spPr>
      </p:pic>
      <p:sp>
        <p:nvSpPr>
          <p:cNvPr id="1300" name="textbox 1300"/>
          <p:cNvSpPr/>
          <p:nvPr>
            <p:custDataLst>
              <p:tags r:id="rId5"/>
            </p:custDataLst>
          </p:nvPr>
        </p:nvSpPr>
        <p:spPr>
          <a:xfrm>
            <a:off x="3656917" y="1529617"/>
            <a:ext cx="1457325" cy="6953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5275"/>
              </a:lnSpc>
            </a:pPr>
            <a:r>
              <a:rPr sz="3400" b="1" kern="0" spc="-3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</a:t>
            </a:r>
            <a:r>
              <a:rPr lang="en-US" sz="3400" b="1" kern="0" spc="-3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400" b="1" kern="0" spc="-3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谢！</a:t>
            </a:r>
            <a:endParaRPr lang="en-US" altLang="en-US" sz="3400" dirty="0"/>
          </a:p>
        </p:txBody>
      </p:sp>
      <p:pic>
        <p:nvPicPr>
          <p:cNvPr id="1302" name="picture 13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rot="21600000">
            <a:off x="0" y="6781800"/>
            <a:ext cx="12191999" cy="76199"/>
          </a:xfrm>
          <a:prstGeom prst="rect">
            <a:avLst/>
          </a:prstGeom>
        </p:spPr>
      </p:pic>
      <p:pic>
        <p:nvPicPr>
          <p:cNvPr id="1304" name="picture 13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rot="21600000">
            <a:off x="10457688" y="6131052"/>
            <a:ext cx="1129283" cy="352043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99690" y="3159125"/>
            <a:ext cx="6991985" cy="1051560"/>
          </a:xfrm>
        </p:spPr>
        <p:txBody>
          <a:bodyPr>
            <a:normAutofit fontScale="90000"/>
          </a:bodyPr>
          <a:p>
            <a:r>
              <a:rPr lang="zh-CN" altLang="en-US"/>
              <a:t>数字孪生教学系统概述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598042" y="3910591"/>
            <a:ext cx="2217218" cy="234047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3"/>
          <p:cNvPicPr>
            <a:picLocks noChangeAspect="1"/>
          </p:cNvPicPr>
          <p:nvPr/>
        </p:nvPicPr>
        <p:blipFill>
          <a:blip r:embed="rId2"/>
          <a:srcRect l="28207" r="14905"/>
          <a:stretch>
            <a:fillRect/>
          </a:stretch>
        </p:blipFill>
        <p:spPr>
          <a:xfrm>
            <a:off x="779780" y="1685925"/>
            <a:ext cx="4505325" cy="441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数字孪生教学系统概述</a:t>
            </a:r>
            <a:endParaRPr lang="zh-CN" altLang="en-US"/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88143" y="5350110"/>
            <a:ext cx="911730" cy="911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>
            <p:custDataLst>
              <p:tags r:id="rId5"/>
            </p:custDataLst>
          </p:nvPr>
        </p:nvSpPr>
        <p:spPr>
          <a:xfrm>
            <a:off x="5142042" y="5636235"/>
            <a:ext cx="403933" cy="338893"/>
          </a:xfrm>
          <a:custGeom>
            <a:avLst/>
            <a:gdLst>
              <a:gd name="connsiteX0" fmla="*/ 407793 w 815585"/>
              <a:gd name="connsiteY0" fmla="*/ 291035 h 684263"/>
              <a:gd name="connsiteX1" fmla="*/ 291281 w 815585"/>
              <a:gd name="connsiteY1" fmla="*/ 407547 h 684263"/>
              <a:gd name="connsiteX2" fmla="*/ 407793 w 815585"/>
              <a:gd name="connsiteY2" fmla="*/ 524059 h 684263"/>
              <a:gd name="connsiteX3" fmla="*/ 524305 w 815585"/>
              <a:gd name="connsiteY3" fmla="*/ 407547 h 684263"/>
              <a:gd name="connsiteX4" fmla="*/ 407793 w 815585"/>
              <a:gd name="connsiteY4" fmla="*/ 291035 h 684263"/>
              <a:gd name="connsiteX5" fmla="*/ 153123 w 815585"/>
              <a:gd name="connsiteY5" fmla="*/ 252901 h 684263"/>
              <a:gd name="connsiteX6" fmla="*/ 122174 w 815585"/>
              <a:gd name="connsiteY6" fmla="*/ 283849 h 684263"/>
              <a:gd name="connsiteX7" fmla="*/ 153123 w 815585"/>
              <a:gd name="connsiteY7" fmla="*/ 314798 h 684263"/>
              <a:gd name="connsiteX8" fmla="*/ 184071 w 815585"/>
              <a:gd name="connsiteY8" fmla="*/ 283849 h 684263"/>
              <a:gd name="connsiteX9" fmla="*/ 153123 w 815585"/>
              <a:gd name="connsiteY9" fmla="*/ 252901 h 684263"/>
              <a:gd name="connsiteX10" fmla="*/ 407793 w 815585"/>
              <a:gd name="connsiteY10" fmla="*/ 232779 h 684263"/>
              <a:gd name="connsiteX11" fmla="*/ 582561 w 815585"/>
              <a:gd name="connsiteY11" fmla="*/ 407547 h 684263"/>
              <a:gd name="connsiteX12" fmla="*/ 407793 w 815585"/>
              <a:gd name="connsiteY12" fmla="*/ 582315 h 684263"/>
              <a:gd name="connsiteX13" fmla="*/ 233025 w 815585"/>
              <a:gd name="connsiteY13" fmla="*/ 407547 h 684263"/>
              <a:gd name="connsiteX14" fmla="*/ 407793 w 815585"/>
              <a:gd name="connsiteY14" fmla="*/ 232779 h 684263"/>
              <a:gd name="connsiteX15" fmla="*/ 153123 w 815585"/>
              <a:gd name="connsiteY15" fmla="*/ 212850 h 684263"/>
              <a:gd name="connsiteX16" fmla="*/ 224122 w 815585"/>
              <a:gd name="connsiteY16" fmla="*/ 283849 h 684263"/>
              <a:gd name="connsiteX17" fmla="*/ 153123 w 815585"/>
              <a:gd name="connsiteY17" fmla="*/ 354849 h 684263"/>
              <a:gd name="connsiteX18" fmla="*/ 82123 w 815585"/>
              <a:gd name="connsiteY18" fmla="*/ 283849 h 684263"/>
              <a:gd name="connsiteX19" fmla="*/ 153123 w 815585"/>
              <a:gd name="connsiteY19" fmla="*/ 212850 h 684263"/>
              <a:gd name="connsiteX20" fmla="*/ 58256 w 815585"/>
              <a:gd name="connsiteY20" fmla="*/ 189087 h 684263"/>
              <a:gd name="connsiteX21" fmla="*/ 58256 w 815585"/>
              <a:gd name="connsiteY21" fmla="*/ 626007 h 684263"/>
              <a:gd name="connsiteX22" fmla="*/ 757329 w 815585"/>
              <a:gd name="connsiteY22" fmla="*/ 626007 h 684263"/>
              <a:gd name="connsiteX23" fmla="*/ 757329 w 815585"/>
              <a:gd name="connsiteY23" fmla="*/ 189087 h 684263"/>
              <a:gd name="connsiteX24" fmla="*/ 568461 w 815585"/>
              <a:gd name="connsiteY24" fmla="*/ 189087 h 684263"/>
              <a:gd name="connsiteX25" fmla="*/ 567998 w 815585"/>
              <a:gd name="connsiteY25" fmla="*/ 189333 h 684263"/>
              <a:gd name="connsiteX26" fmla="*/ 247589 w 815585"/>
              <a:gd name="connsiteY26" fmla="*/ 189333 h 684263"/>
              <a:gd name="connsiteX27" fmla="*/ 247128 w 815585"/>
              <a:gd name="connsiteY27" fmla="*/ 189087 h 684263"/>
              <a:gd name="connsiteX28" fmla="*/ 646059 w 815585"/>
              <a:gd name="connsiteY28" fmla="*/ 100107 h 684263"/>
              <a:gd name="connsiteX29" fmla="*/ 646059 w 815585"/>
              <a:gd name="connsiteY29" fmla="*/ 130831 h 684263"/>
              <a:gd name="connsiteX30" fmla="*/ 729802 w 815585"/>
              <a:gd name="connsiteY30" fmla="*/ 130831 h 684263"/>
              <a:gd name="connsiteX31" fmla="*/ 729802 w 815585"/>
              <a:gd name="connsiteY31" fmla="*/ 100107 h 684263"/>
              <a:gd name="connsiteX32" fmla="*/ 320573 w 815585"/>
              <a:gd name="connsiteY32" fmla="*/ 58256 h 684263"/>
              <a:gd name="connsiteX33" fmla="*/ 291008 w 815585"/>
              <a:gd name="connsiteY33" fmla="*/ 130831 h 684263"/>
              <a:gd name="connsiteX34" fmla="*/ 524579 w 815585"/>
              <a:gd name="connsiteY34" fmla="*/ 130831 h 684263"/>
              <a:gd name="connsiteX35" fmla="*/ 495014 w 815585"/>
              <a:gd name="connsiteY35" fmla="*/ 58256 h 684263"/>
              <a:gd name="connsiteX36" fmla="*/ 300994 w 815585"/>
              <a:gd name="connsiteY36" fmla="*/ 0 h 684263"/>
              <a:gd name="connsiteX37" fmla="*/ 514593 w 815585"/>
              <a:gd name="connsiteY37" fmla="*/ 0 h 684263"/>
              <a:gd name="connsiteX38" fmla="*/ 541600 w 815585"/>
              <a:gd name="connsiteY38" fmla="*/ 18142 h 684263"/>
              <a:gd name="connsiteX39" fmla="*/ 587506 w 815585"/>
              <a:gd name="connsiteY39" fmla="*/ 130831 h 684263"/>
              <a:gd name="connsiteX40" fmla="*/ 606008 w 815585"/>
              <a:gd name="connsiteY40" fmla="*/ 130831 h 684263"/>
              <a:gd name="connsiteX41" fmla="*/ 606008 w 815585"/>
              <a:gd name="connsiteY41" fmla="*/ 80082 h 684263"/>
              <a:gd name="connsiteX42" fmla="*/ 626034 w 815585"/>
              <a:gd name="connsiteY42" fmla="*/ 60056 h 684263"/>
              <a:gd name="connsiteX43" fmla="*/ 749828 w 815585"/>
              <a:gd name="connsiteY43" fmla="*/ 60056 h 684263"/>
              <a:gd name="connsiteX44" fmla="*/ 769853 w 815585"/>
              <a:gd name="connsiteY44" fmla="*/ 80082 h 684263"/>
              <a:gd name="connsiteX45" fmla="*/ 769853 w 815585"/>
              <a:gd name="connsiteY45" fmla="*/ 130831 h 684263"/>
              <a:gd name="connsiteX46" fmla="*/ 786457 w 815585"/>
              <a:gd name="connsiteY46" fmla="*/ 130831 h 684263"/>
              <a:gd name="connsiteX47" fmla="*/ 815585 w 815585"/>
              <a:gd name="connsiteY47" fmla="*/ 159959 h 684263"/>
              <a:gd name="connsiteX48" fmla="*/ 815585 w 815585"/>
              <a:gd name="connsiteY48" fmla="*/ 655135 h 684263"/>
              <a:gd name="connsiteX49" fmla="*/ 786457 w 815585"/>
              <a:gd name="connsiteY49" fmla="*/ 684263 h 684263"/>
              <a:gd name="connsiteX50" fmla="*/ 29128 w 815585"/>
              <a:gd name="connsiteY50" fmla="*/ 684263 h 684263"/>
              <a:gd name="connsiteX51" fmla="*/ 0 w 815585"/>
              <a:gd name="connsiteY51" fmla="*/ 655135 h 684263"/>
              <a:gd name="connsiteX52" fmla="*/ 0 w 815585"/>
              <a:gd name="connsiteY52" fmla="*/ 159959 h 684263"/>
              <a:gd name="connsiteX53" fmla="*/ 29128 w 815585"/>
              <a:gd name="connsiteY53" fmla="*/ 130831 h 684263"/>
              <a:gd name="connsiteX54" fmla="*/ 228109 w 815585"/>
              <a:gd name="connsiteY54" fmla="*/ 130831 h 684263"/>
              <a:gd name="connsiteX55" fmla="*/ 274014 w 815585"/>
              <a:gd name="connsiteY55" fmla="*/ 18142 h 684263"/>
              <a:gd name="connsiteX56" fmla="*/ 300994 w 815585"/>
              <a:gd name="connsiteY56" fmla="*/ 0 h 68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15585" h="684263">
                <a:moveTo>
                  <a:pt x="407793" y="291035"/>
                </a:moveTo>
                <a:cubicBezTo>
                  <a:pt x="343446" y="291035"/>
                  <a:pt x="291281" y="343199"/>
                  <a:pt x="291281" y="407547"/>
                </a:cubicBezTo>
                <a:cubicBezTo>
                  <a:pt x="291281" y="471894"/>
                  <a:pt x="343446" y="524059"/>
                  <a:pt x="407793" y="524059"/>
                </a:cubicBezTo>
                <a:cubicBezTo>
                  <a:pt x="472141" y="524059"/>
                  <a:pt x="524305" y="471894"/>
                  <a:pt x="524305" y="407547"/>
                </a:cubicBezTo>
                <a:cubicBezTo>
                  <a:pt x="524235" y="343228"/>
                  <a:pt x="472112" y="291105"/>
                  <a:pt x="407793" y="291035"/>
                </a:cubicBezTo>
                <a:close/>
                <a:moveTo>
                  <a:pt x="153123" y="252901"/>
                </a:moveTo>
                <a:cubicBezTo>
                  <a:pt x="136030" y="252901"/>
                  <a:pt x="122174" y="266757"/>
                  <a:pt x="122174" y="283849"/>
                </a:cubicBezTo>
                <a:cubicBezTo>
                  <a:pt x="122174" y="300942"/>
                  <a:pt x="136030" y="314798"/>
                  <a:pt x="153123" y="314798"/>
                </a:cubicBezTo>
                <a:cubicBezTo>
                  <a:pt x="170215" y="314798"/>
                  <a:pt x="184071" y="300942"/>
                  <a:pt x="184071" y="283849"/>
                </a:cubicBezTo>
                <a:cubicBezTo>
                  <a:pt x="184071" y="266757"/>
                  <a:pt x="170215" y="252901"/>
                  <a:pt x="153123" y="252901"/>
                </a:cubicBezTo>
                <a:close/>
                <a:moveTo>
                  <a:pt x="407793" y="232779"/>
                </a:moveTo>
                <a:cubicBezTo>
                  <a:pt x="504162" y="232779"/>
                  <a:pt x="582561" y="311179"/>
                  <a:pt x="582561" y="407547"/>
                </a:cubicBezTo>
                <a:cubicBezTo>
                  <a:pt x="582561" y="503915"/>
                  <a:pt x="504162" y="582315"/>
                  <a:pt x="407793" y="582315"/>
                </a:cubicBezTo>
                <a:cubicBezTo>
                  <a:pt x="311425" y="582315"/>
                  <a:pt x="233025" y="503915"/>
                  <a:pt x="233025" y="407547"/>
                </a:cubicBezTo>
                <a:cubicBezTo>
                  <a:pt x="233025" y="311179"/>
                  <a:pt x="311425" y="232779"/>
                  <a:pt x="407793" y="232779"/>
                </a:cubicBezTo>
                <a:close/>
                <a:moveTo>
                  <a:pt x="153123" y="212850"/>
                </a:moveTo>
                <a:cubicBezTo>
                  <a:pt x="192334" y="212850"/>
                  <a:pt x="224122" y="244638"/>
                  <a:pt x="224122" y="283849"/>
                </a:cubicBezTo>
                <a:cubicBezTo>
                  <a:pt x="224077" y="323043"/>
                  <a:pt x="192316" y="354803"/>
                  <a:pt x="153123" y="354849"/>
                </a:cubicBezTo>
                <a:cubicBezTo>
                  <a:pt x="113911" y="354849"/>
                  <a:pt x="82123" y="323061"/>
                  <a:pt x="82123" y="283849"/>
                </a:cubicBezTo>
                <a:cubicBezTo>
                  <a:pt x="82123" y="244638"/>
                  <a:pt x="113911" y="212850"/>
                  <a:pt x="153123" y="212850"/>
                </a:cubicBezTo>
                <a:close/>
                <a:moveTo>
                  <a:pt x="58256" y="189087"/>
                </a:moveTo>
                <a:lnTo>
                  <a:pt x="58256" y="626007"/>
                </a:lnTo>
                <a:lnTo>
                  <a:pt x="757329" y="626007"/>
                </a:lnTo>
                <a:lnTo>
                  <a:pt x="757329" y="189087"/>
                </a:lnTo>
                <a:lnTo>
                  <a:pt x="568461" y="189087"/>
                </a:lnTo>
                <a:lnTo>
                  <a:pt x="567998" y="189333"/>
                </a:lnTo>
                <a:lnTo>
                  <a:pt x="247589" y="189333"/>
                </a:lnTo>
                <a:lnTo>
                  <a:pt x="247128" y="189087"/>
                </a:lnTo>
                <a:close/>
                <a:moveTo>
                  <a:pt x="646059" y="100107"/>
                </a:moveTo>
                <a:lnTo>
                  <a:pt x="646059" y="130831"/>
                </a:lnTo>
                <a:lnTo>
                  <a:pt x="729802" y="130831"/>
                </a:lnTo>
                <a:lnTo>
                  <a:pt x="729802" y="100107"/>
                </a:lnTo>
                <a:close/>
                <a:moveTo>
                  <a:pt x="320573" y="58256"/>
                </a:moveTo>
                <a:lnTo>
                  <a:pt x="291008" y="130831"/>
                </a:lnTo>
                <a:lnTo>
                  <a:pt x="524579" y="130831"/>
                </a:lnTo>
                <a:lnTo>
                  <a:pt x="495014" y="58256"/>
                </a:lnTo>
                <a:close/>
                <a:moveTo>
                  <a:pt x="300994" y="0"/>
                </a:moveTo>
                <a:lnTo>
                  <a:pt x="514593" y="0"/>
                </a:lnTo>
                <a:cubicBezTo>
                  <a:pt x="526448" y="-12"/>
                  <a:pt x="537128" y="7162"/>
                  <a:pt x="541600" y="18142"/>
                </a:cubicBezTo>
                <a:lnTo>
                  <a:pt x="587506" y="130831"/>
                </a:lnTo>
                <a:lnTo>
                  <a:pt x="606008" y="130831"/>
                </a:lnTo>
                <a:lnTo>
                  <a:pt x="606008" y="80082"/>
                </a:lnTo>
                <a:cubicBezTo>
                  <a:pt x="606008" y="69022"/>
                  <a:pt x="614974" y="60056"/>
                  <a:pt x="626034" y="60056"/>
                </a:cubicBezTo>
                <a:lnTo>
                  <a:pt x="749828" y="60056"/>
                </a:lnTo>
                <a:cubicBezTo>
                  <a:pt x="760887" y="60056"/>
                  <a:pt x="769853" y="69022"/>
                  <a:pt x="769853" y="80082"/>
                </a:cubicBezTo>
                <a:lnTo>
                  <a:pt x="769853" y="130831"/>
                </a:lnTo>
                <a:lnTo>
                  <a:pt x="786457" y="130831"/>
                </a:lnTo>
                <a:cubicBezTo>
                  <a:pt x="802544" y="130831"/>
                  <a:pt x="815585" y="143872"/>
                  <a:pt x="815585" y="159959"/>
                </a:cubicBezTo>
                <a:lnTo>
                  <a:pt x="815585" y="655135"/>
                </a:lnTo>
                <a:cubicBezTo>
                  <a:pt x="815585" y="671222"/>
                  <a:pt x="802544" y="684263"/>
                  <a:pt x="786457" y="684263"/>
                </a:cubicBezTo>
                <a:lnTo>
                  <a:pt x="29128" y="684263"/>
                </a:lnTo>
                <a:cubicBezTo>
                  <a:pt x="13041" y="684263"/>
                  <a:pt x="0" y="671222"/>
                  <a:pt x="0" y="655135"/>
                </a:cubicBezTo>
                <a:lnTo>
                  <a:pt x="0" y="159959"/>
                </a:lnTo>
                <a:cubicBezTo>
                  <a:pt x="0" y="143872"/>
                  <a:pt x="13041" y="130831"/>
                  <a:pt x="29128" y="130831"/>
                </a:cubicBezTo>
                <a:lnTo>
                  <a:pt x="228109" y="130831"/>
                </a:lnTo>
                <a:lnTo>
                  <a:pt x="274014" y="18142"/>
                </a:lnTo>
                <a:cubicBezTo>
                  <a:pt x="278481" y="7171"/>
                  <a:pt x="289149" y="-1"/>
                  <a:pt x="300994" y="0"/>
                </a:cubicBezTo>
                <a:close/>
              </a:path>
            </a:pathLst>
          </a:custGeom>
          <a:solidFill>
            <a:srgbClr val="FFFFFF"/>
          </a:solidFill>
          <a:ln w="904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6" name="边界"/>
          <p:cNvSpPr/>
          <p:nvPr>
            <p:custDataLst>
              <p:tags r:id="rId6"/>
            </p:custDataLst>
          </p:nvPr>
        </p:nvSpPr>
        <p:spPr>
          <a:xfrm>
            <a:off x="6402388" y="1685925"/>
            <a:ext cx="5183505" cy="4573905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正文"/>
          <p:cNvSpPr txBox="1"/>
          <p:nvPr>
            <p:custDataLst>
              <p:tags r:id="rId7"/>
            </p:custDataLst>
          </p:nvPr>
        </p:nvSpPr>
        <p:spPr>
          <a:xfrm>
            <a:off x="6681470" y="2029460"/>
            <a:ext cx="4905375" cy="10604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以智能制造数字化工厂为背景，为院校构建一个模拟真实智能制造产线的虚拟实训环境，主要包括数字孪生产线、智能制造数字人、工业大模型等内容。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4" name="标题"/>
          <p:cNvSpPr txBox="1"/>
          <p:nvPr>
            <p:custDataLst>
              <p:tags r:id="rId8"/>
            </p:custDataLst>
          </p:nvPr>
        </p:nvSpPr>
        <p:spPr>
          <a:xfrm>
            <a:off x="6681470" y="1574165"/>
            <a:ext cx="4905375" cy="440690"/>
          </a:xfrm>
          <a:prstGeom prst="rect">
            <a:avLst/>
          </a:prstGeom>
          <a:noFill/>
        </p:spPr>
        <p:txBody>
          <a:bodyPr wrap="square" lIns="0" tIns="0" rIns="0" bIns="71755" rtlCol="0" anchor="ctr" anchorCtr="0">
            <a:noAutofit/>
          </a:bodyPr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项目目标</a:t>
            </a:r>
            <a:endParaRPr lang="zh-CN" altLang="en-US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  <p:sp>
        <p:nvSpPr>
          <p:cNvPr id="15" name="正文"/>
          <p:cNvSpPr txBox="1"/>
          <p:nvPr>
            <p:custDataLst>
              <p:tags r:id="rId9"/>
            </p:custDataLst>
          </p:nvPr>
        </p:nvSpPr>
        <p:spPr>
          <a:xfrm>
            <a:off x="6681470" y="3892550"/>
            <a:ext cx="4905375" cy="208407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数字孪生产线主要包括仓储与物流数字孪生、</a:t>
            </a:r>
            <a:r>
              <a:rPr lang="en-US" altLang="zh-CN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AGV</a:t>
            </a: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数字孪生、机加数字孪生、清洗打标数字孪生、三坐标数字孪生、装配数字孪生等，具体功能包括数据收集与预处理、数据分析、</a:t>
            </a:r>
            <a:r>
              <a:rPr lang="en-US" altLang="zh-CN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3D</a:t>
            </a: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模型构建、可视化和通讯以及孪生引擎。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+mn-ea"/>
              </a:rPr>
              <a:t>数字人作为数字孪生系统的模块，支持语音和文本输入，提供智能问答、培训等交互功能。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+mn-ea"/>
            </a:endParaRPr>
          </a:p>
        </p:txBody>
      </p:sp>
      <p:sp>
        <p:nvSpPr>
          <p:cNvPr id="10" name="标题"/>
          <p:cNvSpPr txBox="1"/>
          <p:nvPr>
            <p:custDataLst>
              <p:tags r:id="rId10"/>
            </p:custDataLst>
          </p:nvPr>
        </p:nvSpPr>
        <p:spPr>
          <a:xfrm>
            <a:off x="6681470" y="3437255"/>
            <a:ext cx="4905375" cy="440690"/>
          </a:xfrm>
          <a:prstGeom prst="rect">
            <a:avLst/>
          </a:prstGeom>
          <a:noFill/>
        </p:spPr>
        <p:txBody>
          <a:bodyPr wrap="square" lIns="0" tIns="0" rIns="0" bIns="71755" rtlCol="0" anchor="ctr" anchorCtr="0">
            <a:noAutofit/>
          </a:bodyPr>
          <a:p>
            <a:pPr indent="0" algn="l" fontAlgn="auto">
              <a:lnSpc>
                <a:spcPct val="120000"/>
              </a:lnSpc>
            </a:pPr>
            <a:r>
              <a:rPr lang="zh-CN" altLang="en-US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系统功能</a:t>
            </a:r>
            <a:endParaRPr lang="zh-CN" altLang="en-US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11"/>
            </p:custDataLst>
          </p:nvPr>
        </p:nvSpPr>
        <p:spPr>
          <a:xfrm>
            <a:off x="6403340" y="1714500"/>
            <a:ext cx="144145" cy="1441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>
            <p:custDataLst>
              <p:tags r:id="rId12"/>
            </p:custDataLst>
          </p:nvPr>
        </p:nvSpPr>
        <p:spPr>
          <a:xfrm>
            <a:off x="6403340" y="3585845"/>
            <a:ext cx="144145" cy="14414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n-ea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数字孪生技术原理</a:t>
            </a:r>
            <a:endParaRPr lang="zh-CN" altLang="en-US"/>
          </a:p>
        </p:txBody>
      </p:sp>
      <p:pic>
        <p:nvPicPr>
          <p:cNvPr id="2" name="图片 1" descr="C:/Users/admin/Desktop/培训材料使用/WPS拼图0.pngWPS拼图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9369" b="9369"/>
          <a:stretch>
            <a:fillRect/>
          </a:stretch>
        </p:blipFill>
        <p:spPr>
          <a:xfrm>
            <a:off x="6261100" y="1557110"/>
            <a:ext cx="4632325" cy="28161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95" h="3887">
                <a:moveTo>
                  <a:pt x="189" y="0"/>
                </a:moveTo>
                <a:lnTo>
                  <a:pt x="7106" y="0"/>
                </a:lnTo>
                <a:cubicBezTo>
                  <a:pt x="7210" y="0"/>
                  <a:pt x="7295" y="85"/>
                  <a:pt x="7295" y="189"/>
                </a:cubicBezTo>
                <a:lnTo>
                  <a:pt x="7295" y="3698"/>
                </a:lnTo>
                <a:cubicBezTo>
                  <a:pt x="7295" y="3802"/>
                  <a:pt x="7210" y="3887"/>
                  <a:pt x="7106" y="3887"/>
                </a:cubicBezTo>
                <a:lnTo>
                  <a:pt x="189" y="3887"/>
                </a:lnTo>
                <a:cubicBezTo>
                  <a:pt x="85" y="3887"/>
                  <a:pt x="0" y="3802"/>
                  <a:pt x="0" y="3698"/>
                </a:cubicBezTo>
                <a:lnTo>
                  <a:pt x="0" y="189"/>
                </a:lnTo>
                <a:cubicBezTo>
                  <a:pt x="0" y="85"/>
                  <a:pt x="85" y="0"/>
                  <a:pt x="189" y="0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pic>
        <p:nvPicPr>
          <p:cNvPr id="8" name="图片 7" descr="C:/Users/admin/Desktop/培训材料使用/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741" r="3741"/>
          <a:stretch>
            <a:fillRect/>
          </a:stretch>
        </p:blipFill>
        <p:spPr>
          <a:xfrm>
            <a:off x="1306830" y="1557110"/>
            <a:ext cx="4632325" cy="28161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95" h="3887">
                <a:moveTo>
                  <a:pt x="189" y="0"/>
                </a:moveTo>
                <a:lnTo>
                  <a:pt x="7106" y="0"/>
                </a:lnTo>
                <a:cubicBezTo>
                  <a:pt x="7210" y="0"/>
                  <a:pt x="7295" y="85"/>
                  <a:pt x="7295" y="189"/>
                </a:cubicBezTo>
                <a:lnTo>
                  <a:pt x="7295" y="3698"/>
                </a:lnTo>
                <a:cubicBezTo>
                  <a:pt x="7295" y="3802"/>
                  <a:pt x="7210" y="3887"/>
                  <a:pt x="7106" y="3887"/>
                </a:cubicBezTo>
                <a:lnTo>
                  <a:pt x="189" y="3887"/>
                </a:lnTo>
                <a:cubicBezTo>
                  <a:pt x="85" y="3887"/>
                  <a:pt x="0" y="3802"/>
                  <a:pt x="0" y="3698"/>
                </a:cubicBezTo>
                <a:lnTo>
                  <a:pt x="0" y="189"/>
                </a:lnTo>
                <a:cubicBezTo>
                  <a:pt x="0" y="85"/>
                  <a:pt x="85" y="0"/>
                  <a:pt x="189" y="0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248631" y="2080168"/>
            <a:ext cx="1688738" cy="1688738"/>
          </a:xfrm>
          <a:prstGeom prst="ellipse">
            <a:avLst/>
          </a:prstGeom>
          <a:solidFill>
            <a:schemeClr val="accent1"/>
          </a:solidFill>
          <a:ln w="1270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2" descr="343439383331313b343532303033393bb8a8d6fabef6b2d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35800" y="2467337"/>
            <a:ext cx="914400" cy="914400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1596390" y="5220970"/>
            <a:ext cx="3935730" cy="501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通过高精度</a:t>
            </a:r>
            <a:r>
              <a:rPr lang="en-US" altLang="zh-CN" sz="1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3D</a:t>
            </a:r>
            <a:r>
              <a:rPr lang="zh-CN" altLang="en-US" sz="14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建模技术，构建与实际产线一致的虚拟环境，涵盖料库、车铣复合、清洗机等设备，实现设备模型与实际连接关系一致。</a:t>
            </a:r>
            <a:endParaRPr lang="zh-CN" altLang="en-US" sz="1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549390" y="5220335"/>
            <a:ext cx="4141470" cy="501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系统通过数据采集模块，实时获取产线设备的运行数据，如机械臂关节角度、</a:t>
            </a:r>
            <a:r>
              <a:rPr lang="en-US" altLang="zh-CN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AGV</a:t>
            </a:r>
            <a:r>
              <a:rPr lang="zh-CN" altLang="en-US" sz="14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位置等，并将这些数据驱动虚拟设备动作，实现设备的实时动态展示。</a:t>
            </a:r>
            <a:endParaRPr lang="zh-CN" altLang="en-US" sz="14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9" name="椭圆 18"/>
          <p:cNvSpPr/>
          <p:nvPr>
            <p:custDataLst>
              <p:tags r:id="rId12"/>
            </p:custDataLst>
          </p:nvPr>
        </p:nvSpPr>
        <p:spPr>
          <a:xfrm>
            <a:off x="3270567" y="3992243"/>
            <a:ext cx="704850" cy="7048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13"/>
            </p:custDataLst>
          </p:nvPr>
        </p:nvSpPr>
        <p:spPr>
          <a:xfrm>
            <a:off x="8224837" y="3992243"/>
            <a:ext cx="704850" cy="7048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326193" y="4095382"/>
            <a:ext cx="501381" cy="501381"/>
          </a:xfrm>
          <a:prstGeom prst="rect">
            <a:avLst/>
          </a:prstGeom>
          <a:effectLst/>
        </p:spPr>
      </p:pic>
      <p:pic>
        <p:nvPicPr>
          <p:cNvPr id="9" name="图形 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372011" y="4089201"/>
            <a:ext cx="501204" cy="501204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0"/>
            </p:custDataLst>
          </p:nvPr>
        </p:nvSpPr>
        <p:spPr>
          <a:xfrm>
            <a:off x="2508674" y="4679426"/>
            <a:ext cx="2228208" cy="4826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  <a:cs typeface="+mn-ea"/>
              </a:rPr>
              <a:t>虚拟环境构建</a:t>
            </a:r>
            <a:endParaRPr lang="zh-CN" altLang="en-US" sz="16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21"/>
            </p:custDataLst>
          </p:nvPr>
        </p:nvSpPr>
        <p:spPr>
          <a:xfrm>
            <a:off x="7462820" y="4717526"/>
            <a:ext cx="2228208" cy="4826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+mn-ea"/>
                <a:cs typeface="+mn-ea"/>
              </a:rPr>
              <a:t>数据驱动的实时交互</a:t>
            </a:r>
            <a:endParaRPr lang="zh-CN" altLang="en-US" sz="16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系统架构</a:t>
            </a:r>
            <a:endParaRPr lang="zh-CN" altLang="en-US"/>
          </a:p>
        </p:txBody>
      </p:sp>
      <p:pic>
        <p:nvPicPr>
          <p:cNvPr id="2121516440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" t="3922" r="2078" b="4340"/>
          <a:stretch>
            <a:fillRect/>
          </a:stretch>
        </p:blipFill>
        <p:spPr>
          <a:xfrm>
            <a:off x="3314700" y="1417955"/>
            <a:ext cx="8505190" cy="417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84505" y="1417955"/>
            <a:ext cx="2409190" cy="4569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6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系统通过数据采集及预处理模块、设备中控服务模块以及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3D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建模模块作为底层数据支撑，数据存储分析模块、可视化和通讯模块、孪生引擎模块和智能制造大模型模块为应用层提供数据服务，通过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数字孪生系统结合数字人功能应用，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实现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状态实时监控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故障报警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，综合数据展示，结合智能制造数字人提供即时、准确、全面的知识和讲解介绍。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14"/>
          <p:cNvSpPr/>
          <p:nvPr>
            <p:custDataLst>
              <p:tags r:id="rId1"/>
            </p:custDataLst>
          </p:nvPr>
        </p:nvSpPr>
        <p:spPr>
          <a:xfrm flipH="1" flipV="1">
            <a:off x="2199562" y="2970666"/>
            <a:ext cx="3409950" cy="2887345"/>
          </a:xfrm>
          <a:custGeom>
            <a:avLst/>
            <a:gdLst>
              <a:gd name="connsiteX0" fmla="*/ 1 w 570"/>
              <a:gd name="connsiteY0" fmla="*/ 476 h 476"/>
              <a:gd name="connsiteX1" fmla="*/ 0 w 570"/>
              <a:gd name="connsiteY1" fmla="*/ 0 h 476"/>
              <a:gd name="connsiteX2" fmla="*/ 570 w 570"/>
              <a:gd name="connsiteY2" fmla="*/ 476 h 476"/>
              <a:gd name="connsiteX3" fmla="*/ 1 w 570"/>
              <a:gd name="connsiteY3" fmla="*/ 476 h 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0" h="4547">
                <a:moveTo>
                  <a:pt x="579" y="0"/>
                </a:moveTo>
                <a:lnTo>
                  <a:pt x="1030" y="362"/>
                </a:lnTo>
                <a:lnTo>
                  <a:pt x="5026" y="362"/>
                </a:lnTo>
                <a:cubicBezTo>
                  <a:pt x="5185" y="362"/>
                  <a:pt x="5317" y="471"/>
                  <a:pt x="5354" y="618"/>
                </a:cubicBezTo>
                <a:lnTo>
                  <a:pt x="5355" y="624"/>
                </a:lnTo>
                <a:lnTo>
                  <a:pt x="5359" y="638"/>
                </a:lnTo>
                <a:cubicBezTo>
                  <a:pt x="5366" y="666"/>
                  <a:pt x="5370" y="695"/>
                  <a:pt x="5370" y="726"/>
                </a:cubicBezTo>
                <a:lnTo>
                  <a:pt x="5370" y="4198"/>
                </a:lnTo>
                <a:cubicBezTo>
                  <a:pt x="5370" y="4391"/>
                  <a:pt x="5214" y="4547"/>
                  <a:pt x="5021" y="4547"/>
                </a:cubicBezTo>
                <a:lnTo>
                  <a:pt x="349" y="4547"/>
                </a:lnTo>
                <a:cubicBezTo>
                  <a:pt x="258" y="4547"/>
                  <a:pt x="176" y="4513"/>
                  <a:pt x="114" y="4456"/>
                </a:cubicBezTo>
                <a:lnTo>
                  <a:pt x="114" y="4456"/>
                </a:lnTo>
                <a:lnTo>
                  <a:pt x="111" y="4453"/>
                </a:lnTo>
                <a:cubicBezTo>
                  <a:pt x="43" y="4392"/>
                  <a:pt x="0" y="4302"/>
                  <a:pt x="0" y="4203"/>
                </a:cubicBezTo>
                <a:lnTo>
                  <a:pt x="0" y="4198"/>
                </a:lnTo>
                <a:lnTo>
                  <a:pt x="0" y="726"/>
                </a:lnTo>
                <a:lnTo>
                  <a:pt x="0" y="700"/>
                </a:lnTo>
                <a:cubicBezTo>
                  <a:pt x="0" y="513"/>
                  <a:pt x="151" y="362"/>
                  <a:pt x="338" y="362"/>
                </a:cubicBezTo>
                <a:lnTo>
                  <a:pt x="580" y="362"/>
                </a:lnTo>
                <a:lnTo>
                  <a:pt x="579" y="0"/>
                </a:lnTo>
                <a:close/>
              </a:path>
            </a:pathLst>
          </a:custGeom>
          <a:gradFill>
            <a:gsLst>
              <a:gs pos="80000">
                <a:schemeClr val="accent1">
                  <a:alpha val="60000"/>
                </a:schemeClr>
              </a:gs>
              <a:gs pos="0">
                <a:schemeClr val="accent1">
                  <a:lumMod val="60000"/>
                  <a:lumOff val="40000"/>
                  <a:alpha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15"/>
          <p:cNvSpPr/>
          <p:nvPr>
            <p:custDataLst>
              <p:tags r:id="rId2"/>
            </p:custDataLst>
          </p:nvPr>
        </p:nvSpPr>
        <p:spPr>
          <a:xfrm>
            <a:off x="704137" y="1826396"/>
            <a:ext cx="4646295" cy="3843064"/>
          </a:xfrm>
          <a:custGeom>
            <a:avLst/>
            <a:gdLst>
              <a:gd name="adj" fmla="val 8696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17" h="6052">
                <a:moveTo>
                  <a:pt x="489" y="0"/>
                </a:moveTo>
                <a:lnTo>
                  <a:pt x="6828" y="0"/>
                </a:lnTo>
                <a:cubicBezTo>
                  <a:pt x="7098" y="0"/>
                  <a:pt x="7317" y="219"/>
                  <a:pt x="7317" y="489"/>
                </a:cubicBezTo>
                <a:lnTo>
                  <a:pt x="7317" y="5134"/>
                </a:lnTo>
                <a:cubicBezTo>
                  <a:pt x="7317" y="5404"/>
                  <a:pt x="7098" y="5623"/>
                  <a:pt x="6828" y="5623"/>
                </a:cubicBezTo>
                <a:lnTo>
                  <a:pt x="1234" y="5623"/>
                </a:lnTo>
                <a:lnTo>
                  <a:pt x="699" y="6052"/>
                </a:lnTo>
                <a:lnTo>
                  <a:pt x="700" y="5623"/>
                </a:lnTo>
                <a:lnTo>
                  <a:pt x="489" y="5623"/>
                </a:lnTo>
                <a:cubicBezTo>
                  <a:pt x="219" y="5623"/>
                  <a:pt x="0" y="5404"/>
                  <a:pt x="0" y="5134"/>
                </a:cubicBezTo>
                <a:lnTo>
                  <a:pt x="0" y="489"/>
                </a:lnTo>
                <a:cubicBezTo>
                  <a:pt x="0" y="219"/>
                  <a:pt x="219" y="0"/>
                  <a:pt x="489" y="0"/>
                </a:cubicBezTo>
                <a:close/>
              </a:path>
            </a:pathLst>
          </a:custGeom>
          <a:gradFill>
            <a:gsLst>
              <a:gs pos="65000">
                <a:schemeClr val="accent1"/>
              </a:gs>
              <a:gs pos="2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 descr="C:/Users/admin/AppData/Roaming/Kingsoft/office6/wppai/generateppt/F42F2FC6B7F0426A9AE98DAF30AB20CA.jpgF42F2FC6B7F0426A9AE98DAF30AB20CA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l="328" r="328"/>
          <a:stretch>
            <a:fillRect/>
          </a:stretch>
        </p:blipFill>
        <p:spPr>
          <a:xfrm>
            <a:off x="838200" y="1971302"/>
            <a:ext cx="4356100" cy="3274060"/>
          </a:xfrm>
          <a:prstGeom prst="roundRect">
            <a:avLst>
              <a:gd name="adj" fmla="val 6291"/>
            </a:avLst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圆角矩形 13"/>
          <p:cNvSpPr/>
          <p:nvPr>
            <p:custDataLst>
              <p:tags r:id="rId5"/>
            </p:custDataLst>
          </p:nvPr>
        </p:nvSpPr>
        <p:spPr>
          <a:xfrm>
            <a:off x="6211934" y="1816062"/>
            <a:ext cx="1826527" cy="527357"/>
          </a:xfrm>
          <a:prstGeom prst="roundRect">
            <a:avLst>
              <a:gd name="adj" fmla="val 120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系统模块</a:t>
            </a:r>
            <a:endParaRPr lang="zh-CN" altLang="en-US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6212205" y="2413000"/>
            <a:ext cx="5246370" cy="11779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数字孪生系统</a:t>
            </a:r>
            <a:r>
              <a:rPr 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通过综合态势场景、飞行漫游场景、异常报警看板和系统说明看板组成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24"/>
          <p:cNvSpPr/>
          <p:nvPr>
            <p:custDataLst>
              <p:tags r:id="rId7"/>
            </p:custDataLst>
          </p:nvPr>
        </p:nvSpPr>
        <p:spPr>
          <a:xfrm>
            <a:off x="6211934" y="3729905"/>
            <a:ext cx="1826527" cy="529190"/>
          </a:xfrm>
          <a:prstGeom prst="roundRect">
            <a:avLst>
              <a:gd name="adj" fmla="val 1199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核心功能</a:t>
            </a:r>
            <a:endParaRPr lang="zh-CN" altLang="en-US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6211934" y="4326159"/>
            <a:ext cx="5246174" cy="14984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系统具备</a:t>
            </a:r>
            <a:r>
              <a:rPr 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丰富的操作交互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功能，主要包括产线场景展示、设备状态监控、实时报警、场景漫游等，满足不同教学需求。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94690" y="676910"/>
            <a:ext cx="10800080" cy="535940"/>
          </a:xfrm>
        </p:spPr>
        <p:txBody>
          <a:bodyPr/>
          <a:p>
            <a:r>
              <a:rPr lang="zh-CN" altLang="en-US"/>
              <a:t>系统架构与功能模块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建议操作使用流程</a:t>
            </a:r>
            <a:endParaRPr lang="zh-CN" altLang="en-US"/>
          </a:p>
        </p:txBody>
      </p:sp>
      <p:pic>
        <p:nvPicPr>
          <p:cNvPr id="7" name="图片 1" descr="wps"/>
          <p:cNvPicPr>
            <a:picLocks noChangeAspect="1"/>
          </p:cNvPicPr>
          <p:nvPr/>
        </p:nvPicPr>
        <p:blipFill>
          <a:blip r:embed="rId2"/>
          <a:srcRect b="47648"/>
          <a:stretch>
            <a:fillRect/>
          </a:stretch>
        </p:blipFill>
        <p:spPr>
          <a:xfrm>
            <a:off x="902970" y="939165"/>
            <a:ext cx="7183120" cy="5299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1" descr="wps"/>
          <p:cNvPicPr>
            <a:picLocks noChangeAspect="1"/>
          </p:cNvPicPr>
          <p:nvPr/>
        </p:nvPicPr>
        <p:blipFill>
          <a:blip r:embed="rId2"/>
          <a:srcRect l="33767" t="53865" r="28899"/>
          <a:stretch>
            <a:fillRect/>
          </a:stretch>
        </p:blipFill>
        <p:spPr>
          <a:xfrm>
            <a:off x="8536940" y="1365250"/>
            <a:ext cx="2780665" cy="48425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产线设备数字孪生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09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2.xml><?xml version="1.0" encoding="utf-8"?>
<p:tagLst xmlns:p="http://schemas.openxmlformats.org/presentationml/2006/main">
  <p:tag name="KSO_WM_UNIT_ID" val="_1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3.xml><?xml version="1.0" encoding="utf-8"?>
<p:tagLst xmlns:p="http://schemas.openxmlformats.org/presentationml/2006/main">
  <p:tag name="KSO_WM_UNIT_ID" val="_1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4.xml><?xml version="1.0" encoding="utf-8"?>
<p:tagLst xmlns:p="http://schemas.openxmlformats.org/presentationml/2006/main">
  <p:tag name="KSO_WM_UNIT_ID" val="_1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5.xml><?xml version="1.0" encoding="utf-8"?>
<p:tagLst xmlns:p="http://schemas.openxmlformats.org/presentationml/2006/main">
  <p:tag name="KSO_WM_UNIT_ID" val="_1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6.xml><?xml version="1.0" encoding="utf-8"?>
<p:tagLst xmlns:p="http://schemas.openxmlformats.org/presentationml/2006/main">
  <p:tag name="KSO_WM_UNIT_ID" val="_1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7.xml><?xml version="1.0" encoding="utf-8"?>
<p:tagLst xmlns:p="http://schemas.openxmlformats.org/presentationml/2006/main">
  <p:tag name="KSO_WM_UNIT_ID" val="_1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8.xml><?xml version="1.0" encoding="utf-8"?>
<p:tagLst xmlns:p="http://schemas.openxmlformats.org/presentationml/2006/main">
  <p:tag name="KSO_WM_UNIT_ID" val="_1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19.xml><?xml version="1.0" encoding="utf-8"?>
<p:tagLst xmlns:p="http://schemas.openxmlformats.org/presentationml/2006/main">
  <p:tag name="KSO_WM_UNIT_ID" val="_1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1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1.xml><?xml version="1.0" encoding="utf-8"?>
<p:tagLst xmlns:p="http://schemas.openxmlformats.org/presentationml/2006/main">
  <p:tag name="KSO_WM_UNIT_ID" val="_1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2.xml><?xml version="1.0" encoding="utf-8"?>
<p:tagLst xmlns:p="http://schemas.openxmlformats.org/presentationml/2006/main">
  <p:tag name="KSO_WM_UNIT_ID" val="_1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3.xml><?xml version="1.0" encoding="utf-8"?>
<p:tagLst xmlns:p="http://schemas.openxmlformats.org/presentationml/2006/main">
  <p:tag name="KSO_WM_UNIT_ID" val="_1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4.xml><?xml version="1.0" encoding="utf-8"?>
<p:tagLst xmlns:p="http://schemas.openxmlformats.org/presentationml/2006/main">
  <p:tag name="KSO_WM_UNIT_ID" val="_1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5.xml><?xml version="1.0" encoding="utf-8"?>
<p:tagLst xmlns:p="http://schemas.openxmlformats.org/presentationml/2006/main">
  <p:tag name="KSO_WM_UNIT_ID" val="_1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6.xml><?xml version="1.0" encoding="utf-8"?>
<p:tagLst xmlns:p="http://schemas.openxmlformats.org/presentationml/2006/main">
  <p:tag name="KSO_WM_UNIT_ID" val="_1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7.xml><?xml version="1.0" encoding="utf-8"?>
<p:tagLst xmlns:p="http://schemas.openxmlformats.org/presentationml/2006/main">
  <p:tag name="KSO_WM_UNIT_ID" val="_1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8.xml><?xml version="1.0" encoding="utf-8"?>
<p:tagLst xmlns:p="http://schemas.openxmlformats.org/presentationml/2006/main">
  <p:tag name="KSO_WM_UNIT_ID" val="_1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29.xml><?xml version="1.0" encoding="utf-8"?>
<p:tagLst xmlns:p="http://schemas.openxmlformats.org/presentationml/2006/main">
  <p:tag name="KSO_WM_UNIT_ID" val="_1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1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1.xml><?xml version="1.0" encoding="utf-8"?>
<p:tagLst xmlns:p="http://schemas.openxmlformats.org/presentationml/2006/main">
  <p:tag name="KSO_WM_UNIT_ID" val="_1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2.xml><?xml version="1.0" encoding="utf-8"?>
<p:tagLst xmlns:p="http://schemas.openxmlformats.org/presentationml/2006/main">
  <p:tag name="KSO_WM_UNIT_ID" val="_1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3.xml><?xml version="1.0" encoding="utf-8"?>
<p:tagLst xmlns:p="http://schemas.openxmlformats.org/presentationml/2006/main">
  <p:tag name="KSO_WM_UNIT_ID" val="_1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4.xml><?xml version="1.0" encoding="utf-8"?>
<p:tagLst xmlns:p="http://schemas.openxmlformats.org/presentationml/2006/main">
  <p:tag name="KSO_WM_UNIT_ID" val="_1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5.xml><?xml version="1.0" encoding="utf-8"?>
<p:tagLst xmlns:p="http://schemas.openxmlformats.org/presentationml/2006/main">
  <p:tag name="KSO_WM_UNIT_ID" val="_1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6.xml><?xml version="1.0" encoding="utf-8"?>
<p:tagLst xmlns:p="http://schemas.openxmlformats.org/presentationml/2006/main">
  <p:tag name="KSO_WM_UNIT_ID" val="_1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7.xml><?xml version="1.0" encoding="utf-8"?>
<p:tagLst xmlns:p="http://schemas.openxmlformats.org/presentationml/2006/main">
  <p:tag name="KSO_WM_UNIT_ID" val="_1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8.xml><?xml version="1.0" encoding="utf-8"?>
<p:tagLst xmlns:p="http://schemas.openxmlformats.org/presentationml/2006/main">
  <p:tag name="KSO_WM_UNIT_ID" val="_1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39.xml><?xml version="1.0" encoding="utf-8"?>
<p:tagLst xmlns:p="http://schemas.openxmlformats.org/presentationml/2006/main">
  <p:tag name="KSO_WM_UNIT_ID" val="_1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1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2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3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4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5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6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7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8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49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1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2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3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4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5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6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7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8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59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1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2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3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4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5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6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7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8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69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1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2.xml><?xml version="1.0" encoding="utf-8"?>
<p:tagLst xmlns:p="http://schemas.openxmlformats.org/presentationml/2006/main">
  <p:tag name="KSO_WM_UNIT_ID" val="_1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3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4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5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6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7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8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79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1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2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3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4.xml><?xml version="1.0" encoding="utf-8"?>
<p:tagLst xmlns:p="http://schemas.openxmlformats.org/presentationml/2006/main">
  <p:tag name="KSO_WM_UNIT_ID" val="_1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5.xml><?xml version="1.0" encoding="utf-8"?>
<p:tagLst xmlns:p="http://schemas.openxmlformats.org/presentationml/2006/main">
  <p:tag name="KSO_WM_UNIT_ID" val="_2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6.xml><?xml version="1.0" encoding="utf-8"?>
<p:tagLst xmlns:p="http://schemas.openxmlformats.org/presentationml/2006/main">
  <p:tag name="LayoutZOrder" val="3"/>
  <p:tag name="KSO_WM_UNIT_ID" val="_2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7.xml><?xml version="1.0" encoding="utf-8"?>
<p:tagLst xmlns:p="http://schemas.openxmlformats.org/presentationml/2006/main">
  <p:tag name="KSO_WM_UNIT_ID" val="_2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8.xml><?xml version="1.0" encoding="utf-8"?>
<p:tagLst xmlns:p="http://schemas.openxmlformats.org/presentationml/2006/main">
  <p:tag name="KSO_WM_UNIT_ID" val="_2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89.xml><?xml version="1.0" encoding="utf-8"?>
<p:tagLst xmlns:p="http://schemas.openxmlformats.org/presentationml/2006/main">
  <p:tag name="LayoutZOrder" val="6"/>
  <p:tag name="KSO_WM_UNIT_ID" val="_2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1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2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3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4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5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6.xml><?xml version="1.0" encoding="utf-8"?>
<p:tagLst xmlns:p="http://schemas.openxmlformats.org/presentationml/2006/main">
  <p:tag name="KSO_WM_UNIT_ID" val="_2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7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8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199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1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2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3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4.xml><?xml version="1.0" encoding="utf-8"?>
<p:tagLst xmlns:p="http://schemas.openxmlformats.org/presentationml/2006/main">
  <p:tag name="KSO_WM_UNIT_ID" val="_2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5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6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7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8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09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1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2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3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4.xml><?xml version="1.0" encoding="utf-8"?>
<p:tagLst xmlns:p="http://schemas.openxmlformats.org/presentationml/2006/main">
  <p:tag name="KSO_WM_UNIT_ID" val="_2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5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6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7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8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19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1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2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3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4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5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6.xml><?xml version="1.0" encoding="utf-8"?>
<p:tagLst xmlns:p="http://schemas.openxmlformats.org/presentationml/2006/main">
  <p:tag name="KSO_WM_UNIT_ID" val="_2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7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8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29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1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2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3.xml><?xml version="1.0" encoding="utf-8"?>
<p:tagLst xmlns:p="http://schemas.openxmlformats.org/presentationml/2006/main">
  <p:tag name="KSO_WM_UNIT_ID" val="_2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4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5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6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7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8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39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D" val="_2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1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2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3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4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5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6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7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8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49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D" val="_2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1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2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3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4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5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6.xml><?xml version="1.0" encoding="utf-8"?>
<p:tagLst xmlns:p="http://schemas.openxmlformats.org/presentationml/2006/main">
  <p:tag name="KSO_WM_UNIT_ID" val="_2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7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8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59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1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2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3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4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5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6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7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8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69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1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2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3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4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5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6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7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8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79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1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2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3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4.xml><?xml version="1.0" encoding="utf-8"?>
<p:tagLst xmlns:p="http://schemas.openxmlformats.org/presentationml/2006/main">
  <p:tag name="KSO_WM_UNIT_ID" val="_2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5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6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7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8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89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1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2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3.xml><?xml version="1.0" encoding="utf-8"?>
<p:tagLst xmlns:p="http://schemas.openxmlformats.org/presentationml/2006/main">
  <p:tag name="KSO_WM_UNIT_ID" val="_3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4.xml><?xml version="1.0" encoding="utf-8"?>
<p:tagLst xmlns:p="http://schemas.openxmlformats.org/presentationml/2006/main">
  <p:tag name="KSO_WM_UNIT_ID" val="_3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5.xml><?xml version="1.0" encoding="utf-8"?>
<p:tagLst xmlns:p="http://schemas.openxmlformats.org/presentationml/2006/main">
  <p:tag name="KSO_WM_UNIT_ID" val="_3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6.xml><?xml version="1.0" encoding="utf-8"?>
<p:tagLst xmlns:p="http://schemas.openxmlformats.org/presentationml/2006/main">
  <p:tag name="KSO_WM_UNIT_ID" val="_3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7.xml><?xml version="1.0" encoding="utf-8"?>
<p:tagLst xmlns:p="http://schemas.openxmlformats.org/presentationml/2006/main">
  <p:tag name="KSO_WM_UNIT_ID" val="_3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8.xml><?xml version="1.0" encoding="utf-8"?>
<p:tagLst xmlns:p="http://schemas.openxmlformats.org/presentationml/2006/main">
  <p:tag name="KSO_WM_UNIT_ID" val="_3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299.xml><?xml version="1.0" encoding="utf-8"?>
<p:tagLst xmlns:p="http://schemas.openxmlformats.org/presentationml/2006/main">
  <p:tag name="KSO_WM_UNIT_ID" val="_3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ID" val="_3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1.xml><?xml version="1.0" encoding="utf-8"?>
<p:tagLst xmlns:p="http://schemas.openxmlformats.org/presentationml/2006/main">
  <p:tag name="KSO_WM_UNIT_ID" val="_3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2.xml><?xml version="1.0" encoding="utf-8"?>
<p:tagLst xmlns:p="http://schemas.openxmlformats.org/presentationml/2006/main">
  <p:tag name="KSO_WM_UNIT_ID" val="_3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3.xml><?xml version="1.0" encoding="utf-8"?>
<p:tagLst xmlns:p="http://schemas.openxmlformats.org/presentationml/2006/main">
  <p:tag name="KSO_WM_UNIT_ID" val="_3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4.xml><?xml version="1.0" encoding="utf-8"?>
<p:tagLst xmlns:p="http://schemas.openxmlformats.org/presentationml/2006/main">
  <p:tag name="KSO_WM_UNIT_ID" val="_3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5.xml><?xml version="1.0" encoding="utf-8"?>
<p:tagLst xmlns:p="http://schemas.openxmlformats.org/presentationml/2006/main">
  <p:tag name="KSO_WM_UNIT_ID" val="_3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6.xml><?xml version="1.0" encoding="utf-8"?>
<p:tagLst xmlns:p="http://schemas.openxmlformats.org/presentationml/2006/main">
  <p:tag name="KSO_WM_UNIT_ID" val="_3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7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8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09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1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2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3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4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5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6.xml><?xml version="1.0" encoding="utf-8"?>
<p:tagLst xmlns:p="http://schemas.openxmlformats.org/presentationml/2006/main">
  <p:tag name="KSO_WM_UNIT_ID" val="_3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7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8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19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1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2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3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4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5.xml><?xml version="1.0" encoding="utf-8"?>
<p:tagLst xmlns:p="http://schemas.openxmlformats.org/presentationml/2006/main">
  <p:tag name="KSO_WM_UNIT_ID" val="_3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6.xml><?xml version="1.0" encoding="utf-8"?>
<p:tagLst xmlns:p="http://schemas.openxmlformats.org/presentationml/2006/main">
  <p:tag name="KSO_WM_UNIT_ID" val="_3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7.xml><?xml version="1.0" encoding="utf-8"?>
<p:tagLst xmlns:p="http://schemas.openxmlformats.org/presentationml/2006/main">
  <p:tag name="KSO_WM_UNIT_ID" val="_3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8.xml><?xml version="1.0" encoding="utf-8"?>
<p:tagLst xmlns:p="http://schemas.openxmlformats.org/presentationml/2006/main">
  <p:tag name="KSO_WM_UNIT_ID" val="_3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29.xml><?xml version="1.0" encoding="utf-8"?>
<p:tagLst xmlns:p="http://schemas.openxmlformats.org/presentationml/2006/main">
  <p:tag name="KSO_WM_UNIT_ID" val="_3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D" val="_3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1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2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3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4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5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6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7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8.xml><?xml version="1.0" encoding="utf-8"?>
<p:tagLst xmlns:p="http://schemas.openxmlformats.org/presentationml/2006/main">
  <p:tag name="KSO_WM_UNIT_ID" val="_3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39.xml><?xml version="1.0" encoding="utf-8"?>
<p:tagLst xmlns:p="http://schemas.openxmlformats.org/presentationml/2006/main">
  <p:tag name="KSO_WM_UNIT_ID" val="_3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ID" val="_3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1.xml><?xml version="1.0" encoding="utf-8"?>
<p:tagLst xmlns:p="http://schemas.openxmlformats.org/presentationml/2006/main">
  <p:tag name="KSO_WM_UNIT_ID" val="_3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2.xml><?xml version="1.0" encoding="utf-8"?>
<p:tagLst xmlns:p="http://schemas.openxmlformats.org/presentationml/2006/main">
  <p:tag name="KSO_WM_UNIT_ID" val="_3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3.xml><?xml version="1.0" encoding="utf-8"?>
<p:tagLst xmlns:p="http://schemas.openxmlformats.org/presentationml/2006/main">
  <p:tag name="KSO_WM_UNIT_ID" val="_39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4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5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6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7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8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49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1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2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3.xml><?xml version="1.0" encoding="utf-8"?>
<p:tagLst xmlns:p="http://schemas.openxmlformats.org/presentationml/2006/main">
  <p:tag name="KSO_WM_UNIT_ID" val="_4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4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5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6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7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8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59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D" val="_4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1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2.xml><?xml version="1.0" encoding="utf-8"?>
<p:tagLst xmlns:p="http://schemas.openxmlformats.org/presentationml/2006/main">
  <p:tag name="LayoutZOrder" val="6"/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6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69.xml><?xml version="1.0" encoding="utf-8"?>
<p:tagLst xmlns:p="http://schemas.openxmlformats.org/presentationml/2006/main">
  <p:tag name="LayoutZOrder" val="3"/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LayoutZOrder" val="6"/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_1*a*1"/>
  <p:tag name="KSO_WM_TEMPLATE_CATEGORY" val="custom"/>
  <p:tag name="KSO_WM_TEMPLATE_INDEX" val="45"/>
  <p:tag name="KSO_WM_UNIT_LAYERLEVEL" val="1"/>
  <p:tag name="KSO_WM_TAG_VERSION" val="3.0"/>
  <p:tag name="KSO_WM_BEAUTIFY_FLAG" val="#wm#"/>
  <p:tag name="KSO_WM_UNIT_PRESET_TEXT" val="单击此处添加标题"/>
  <p:tag name="KSO_WM_UNIT_TEXT_FILL_FORE_SCHEMECOLOR_INDEX" val="13"/>
  <p:tag name="KSO_WM_UNIT_TEXT_FILL_TYPE" val="1"/>
  <p:tag name="KSO_WM_UNIT_USESOURCEFORMAT_APPLY" val="1"/>
</p:tagLst>
</file>

<file path=ppt/tags/tag372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73.xml><?xml version="1.0" encoding="utf-8"?>
<p:tagLst xmlns:p="http://schemas.openxmlformats.org/presentationml/2006/main">
  <p:tag name="LayoutZOrder" val="6"/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7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2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  <p:tag name="KSO_WM_TEMPLATE_INDEX" val="45"/>
  <p:tag name="KSO_WM_TEMPLATE_CATEGORY" val="custom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  <p:tag name="KSO_WM_TEMPLATE_INDEX" val="45"/>
  <p:tag name="KSO_WM_TEMPLATE_CATEGORY" val="custom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CATEGORY" val="custom"/>
  <p:tag name="KSO_WM_TEMPLATE_INDEX" val="45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CATEGORY" val="custom"/>
  <p:tag name="KSO_WM_TEMPLATE_INDEX" val="45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TEMPLATE_INDEX" val="45"/>
  <p:tag name="KSO_WM_TEMPLATE_CATEGORY" val="custom"/>
</p:tagLst>
</file>

<file path=ppt/tags/tag3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8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39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4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39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99"/>
</p:tagLst>
</file>

<file path=ppt/tags/tag399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999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3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99"/>
  <p:tag name="KSO_WM_TEMPLATE_CATEGORY" val="custom"/>
  <p:tag name="KSO_WM_TEMPLATE_MASTER_TYPE" val="0"/>
</p:tagLst>
</file>

<file path=ppt/tags/tag40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TEMPLATE_INDEX" val="45"/>
  <p:tag name="KSO_WM_TEMPLATE_CATEGORY" val="custom"/>
  <p:tag name="KSO_WM_UNIT_ID" val="custom45_1*f*1"/>
  <p:tag name="KSO_WM_UNIT_LAYERLEVEL" val="1"/>
</p:tagLst>
</file>

<file path=ppt/tags/tag405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  <p:tag name="KSO_WM_TEMPLATE_INDEX" val="45"/>
  <p:tag name="KSO_WM_TEMPLATE_CATEGORY" val="custom"/>
  <p:tag name="KSO_WM_UNIT_ID" val="custom45_1*d*1"/>
  <p:tag name="KSO_WM_UNIT_LAYERLEVEL" val="1"/>
</p:tagLst>
</file>

<file path=ppt/tags/tag4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45"/>
  <p:tag name="KSO_WM_TEMPLATE_CATEGORY" val="custom"/>
  <p:tag name="KSO_WM_UNIT_ID" val="custom45_1*a*1"/>
  <p:tag name="KSO_WM_UNIT_LAYERLEVEL" val="1"/>
</p:tagLst>
</file>

<file path=ppt/tags/tag407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TEMPLATE_PLACEHOLDER_POS" val="0,80.625,960,427.5"/>
  <p:tag name="KSO_WM_SLIDE_SUBTYPE" val="pureTxt"/>
  <p:tag name="KSO_WM_SLIDE_ITEM_CNT" val="0"/>
  <p:tag name="KSO_WM_TEMPLATE_INDEX" val="45"/>
  <p:tag name="KSO_WM_SLIDE_THEME_ID" val="20235782"/>
  <p:tag name="KSO_WM_SLIDE_INDEX" val="1"/>
  <p:tag name="KSO_WM_BEAUTIFY_FLAG" val="#wm#"/>
  <p:tag name="KSO_WM_TEMPLATE_CATEGORY" val="custom"/>
  <p:tag name="KSO_WM_TEMPLATE_THUMBS_INDEX" val="1、9"/>
  <p:tag name="KSO_WM_SLIDE_ID" val="custom45_1"/>
  <p:tag name="KSO_WM_SLIDE_LAYOUT" val="a_d_f"/>
  <p:tag name="KSO_WM_SLIDE_LAYOUT_CNT" val="1_1_2"/>
</p:tagLst>
</file>

<file path=ppt/tags/tag40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5999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99"/>
  <p:tag name="KSO_WM_TEMPLATE_CATEGORY" val="custom"/>
  <p:tag name="KSO_WM_UNIT_TEXT_FILL_FORE_SCHEMECOLOR_INDEX" val="15"/>
  <p:tag name="KSO_WM_UNIT_TEXT_FILL_TYPE" val="1"/>
  <p:tag name="KSO_WM_UNIT_USESOURCEFORMAT_APPLY" val="1"/>
</p:tagLst>
</file>

<file path=ppt/tags/tag40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DIAGRAM_COLOR_TRICK" val="1"/>
  <p:tag name="KSO_WM_DIAGRAM_COLOR_TEXT_CAN_REMOVE" val="n"/>
  <p:tag name="KSO_WM_UNIT_ID" val="custom20235999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99"/>
  <p:tag name="KSO_WM_TEMPLATE_CATEGORY" val="custo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TYPE" val="l_h_i"/>
  <p:tag name="KSO_WM_UNIT_INDEX" val="1_1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1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1},{&quot;brightness&quot;:0.550000011920929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411.xml><?xml version="1.0" encoding="utf-8"?>
<p:tagLst xmlns:p="http://schemas.openxmlformats.org/presentationml/2006/main">
  <p:tag name="KSO_WM_UNIT_TYPE" val="l_h_i"/>
  <p:tag name="KSO_WM_UNIT_INDEX" val="1_2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1},{&quot;brightness&quot;:0.550000011920929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412.xml><?xml version="1.0" encoding="utf-8"?>
<p:tagLst xmlns:p="http://schemas.openxmlformats.org/presentationml/2006/main">
  <p:tag name="KSO_WM_UNIT_TYPE" val="l_h_i"/>
  <p:tag name="KSO_WM_UNIT_INDEX" val="1_3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1},{&quot;brightness&quot;:0.550000011920929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413.xml><?xml version="1.0" encoding="utf-8"?>
<p:tagLst xmlns:p="http://schemas.openxmlformats.org/presentationml/2006/main">
  <p:tag name="KSO_WM_UNIT_TYPE" val="l_h_i"/>
  <p:tag name="KSO_WM_UNIT_INDEX" val="1_4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4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1},{&quot;brightness&quot;:0.550000011920929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414.xml><?xml version="1.0" encoding="utf-8"?>
<p:tagLst xmlns:p="http://schemas.openxmlformats.org/presentationml/2006/main">
  <p:tag name="KSO_WM_UNIT_TYPE" val="l_h_i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gradient&quot;:[{&quot;brightness&quot;:0,&quot;colorType&quot;:1,&quot;foreColorIndex&quot;:16,&quot;pos&quot;:0.05000000074505806,&quot;transparency&quot;:1},{&quot;brightness&quot;:0,&quot;colorType&quot;:1,&quot;foreColorIndex&quot;:16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TEXT_FILL_FORE_SCHEMECOLOR_INDEX" val="2"/>
  <p:tag name="KSO_WM_UNIT_TEXT_FILL_TYPE" val="1"/>
  <p:tag name="KSO_WM_UNIT_USESOURCEFORMAT_APPLY" val="1"/>
</p:tagLst>
</file>

<file path=ppt/tags/tag415.xml><?xml version="1.0" encoding="utf-8"?>
<p:tagLst xmlns:p="http://schemas.openxmlformats.org/presentationml/2006/main">
  <p:tag name="KSO_WM_UNIT_TYPE" val="l_h_i"/>
  <p:tag name="KSO_WM_UNIT_SUBTYPE" val="d"/>
  <p:tag name="KSO_WM_UNIT_INDEX" val="1_1_4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1_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416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UNIT_SUBTYPE" val="a"/>
  <p:tag name="KSO_WM_UNIT_PRESET_TEXT" val="单击添加&#10;目录项标题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417.xml><?xml version="1.0" encoding="utf-8"?>
<p:tagLst xmlns:p="http://schemas.openxmlformats.org/presentationml/2006/main">
  <p:tag name="KSO_WM_UNIT_TYPE" val="l_h_i"/>
  <p:tag name="KSO_WM_UNIT_INDEX" val="1_1_3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1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418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gradient&quot;:[{&quot;brightness&quot;:0,&quot;colorType&quot;:1,&quot;foreColorIndex&quot;:16,&quot;pos&quot;:0.05000000074505806,&quot;transparency&quot;:1},{&quot;brightness&quot;:0,&quot;colorType&quot;:1,&quot;foreColorIndex&quot;:16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TEXT_FILL_FORE_SCHEMECOLOR_INDEX" val="2"/>
  <p:tag name="KSO_WM_UNIT_TEXT_FILL_TYPE" val="1"/>
  <p:tag name="KSO_WM_UNIT_USESOURCEFORMAT_APPLY" val="1"/>
</p:tagLst>
</file>

<file path=ppt/tags/tag419.xml><?xml version="1.0" encoding="utf-8"?>
<p:tagLst xmlns:p="http://schemas.openxmlformats.org/presentationml/2006/main">
  <p:tag name="KSO_WM_UNIT_TYPE" val="l_h_i"/>
  <p:tag name="KSO_WM_UNIT_SUBTYPE" val="d"/>
  <p:tag name="KSO_WM_UNIT_INDEX" val="1_2_4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2_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UNIT_SUBTYPE" val="a"/>
  <p:tag name="KSO_WM_UNIT_VALUE" val="18"/>
  <p:tag name="KSO_WM_UNIT_PRESET_TEXT" val="单击添加&#10;目录项标题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421.xml><?xml version="1.0" encoding="utf-8"?>
<p:tagLst xmlns:p="http://schemas.openxmlformats.org/presentationml/2006/main">
  <p:tag name="KSO_WM_UNIT_TYPE" val="l_h_i"/>
  <p:tag name="KSO_WM_UNIT_INDEX" val="1_2_3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2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422.xml><?xml version="1.0" encoding="utf-8"?>
<p:tagLst xmlns:p="http://schemas.openxmlformats.org/presentationml/2006/main">
  <p:tag name="KSO_WM_UNIT_TYPE" val="l_h_i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gradient&quot;:[{&quot;brightness&quot;:0,&quot;colorType&quot;:1,&quot;foreColorIndex&quot;:16,&quot;pos&quot;:0.05000000074505806,&quot;transparency&quot;:1},{&quot;brightness&quot;:0,&quot;colorType&quot;:1,&quot;foreColorIndex&quot;:16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TEXT_FILL_FORE_SCHEMECOLOR_INDEX" val="2"/>
  <p:tag name="KSO_WM_UNIT_TEXT_FILL_TYPE" val="1"/>
  <p:tag name="KSO_WM_UNIT_USESOURCEFORMAT_APPLY" val="1"/>
</p:tagLst>
</file>

<file path=ppt/tags/tag423.xml><?xml version="1.0" encoding="utf-8"?>
<p:tagLst xmlns:p="http://schemas.openxmlformats.org/presentationml/2006/main">
  <p:tag name="KSO_WM_UNIT_TYPE" val="l_h_i"/>
  <p:tag name="KSO_WM_UNIT_SUBTYPE" val="d"/>
  <p:tag name="KSO_WM_UNIT_INDEX" val="1_3_4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3_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424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UNIT_SUBTYPE" val="a"/>
  <p:tag name="KSO_WM_UNIT_PRESET_TEXT" val="单击添加&#10;目录项标题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425.xml><?xml version="1.0" encoding="utf-8"?>
<p:tagLst xmlns:p="http://schemas.openxmlformats.org/presentationml/2006/main">
  <p:tag name="KSO_WM_UNIT_TYPE" val="l_h_i"/>
  <p:tag name="KSO_WM_UNIT_INDEX" val="1_3_3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3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426.xml><?xml version="1.0" encoding="utf-8"?>
<p:tagLst xmlns:p="http://schemas.openxmlformats.org/presentationml/2006/main">
  <p:tag name="KSO_WM_UNIT_TYPE" val="l_h_i"/>
  <p:tag name="KSO_WM_UNIT_INDEX" val="1_4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4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gradient&quot;:[{&quot;brightness&quot;:0,&quot;colorType&quot;:1,&quot;foreColorIndex&quot;:16,&quot;pos&quot;:0.05000000074505806,&quot;transparency&quot;:1},{&quot;brightness&quot;:0,&quot;colorType&quot;:1,&quot;foreColorIndex&quot;:16,&quot;pos&quot;:1,&quot;transparency&quot;:0.30000001192092896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6"/>
  <p:tag name="KSO_WM_UNIT_TEXT_FILL_FORE_SCHEMECOLOR_INDEX" val="2"/>
  <p:tag name="KSO_WM_UNIT_TEXT_FILL_TYPE" val="1"/>
  <p:tag name="KSO_WM_UNIT_USESOURCEFORMAT_APPLY" val="1"/>
</p:tagLst>
</file>

<file path=ppt/tags/tag427.xml><?xml version="1.0" encoding="utf-8"?>
<p:tagLst xmlns:p="http://schemas.openxmlformats.org/presentationml/2006/main">
  <p:tag name="KSO_WM_UNIT_TYPE" val="l_h_i"/>
  <p:tag name="KSO_WM_UNIT_SUBTYPE" val="d"/>
  <p:tag name="KSO_WM_UNIT_INDEX" val="1_4_4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4_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1"/>
</p:tagLst>
</file>

<file path=ppt/tags/tag428.xml><?xml version="1.0" encoding="utf-8"?>
<p:tagLst xmlns:p="http://schemas.openxmlformats.org/presentationml/2006/main">
  <p:tag name="KSO_WM_UNIT_TYPE" val="l_h_f"/>
  <p:tag name="KSO_WM_UNIT_INDEX" val="1_4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f*1_4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UNIT_SUBTYPE" val="a"/>
  <p:tag name="KSO_WM_UNIT_PRESET_TEXT" val="单击添加&#10;目录项标题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3"/>
  <p:tag name="KSO_WM_UNIT_TEXT_FILL_TYPE" val="1"/>
  <p:tag name="KSO_WM_UNIT_USESOURCEFORMAT_APPLY" val="1"/>
</p:tagLst>
</file>

<file path=ppt/tags/tag429.xml><?xml version="1.0" encoding="utf-8"?>
<p:tagLst xmlns:p="http://schemas.openxmlformats.org/presentationml/2006/main">
  <p:tag name="KSO_WM_UNIT_TYPE" val="l_h_i"/>
  <p:tag name="KSO_WM_UNIT_INDEX" val="1_4_3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99_4*l_h_i*1_4_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99"/>
  <p:tag name="KSO_WM_TEMPLATE_CATEGORY" val="custom"/>
  <p:tag name="KSO_WM_DIAGRAM_MAX_ITEMCNT" val="6"/>
  <p:tag name="KSO_WM_DIAGRAM_MIN_ITEMCNT" val="2"/>
  <p:tag name="KSO_WM_DIAGRAM_VIRTUALLY_FRAME" val="{&quot;height&quot;:322.9917297363281,&quot;left&quot;:51.910638773760546,&quot;top&quot;:176.96232410821386,&quot;width&quot;:854.750061035156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4"/>
  <p:tag name="KSO_WM_DIAGRAM_GROUP_CODE" val="l1-1"/>
  <p:tag name="KSO_WM_BEAUTIFY_FLAG" val="#wm#"/>
  <p:tag name="KSO_WM_TEMPLATE_INDEX" val="20235999"/>
  <p:tag name="KSO_WM_TEMPLATE_CATEGORY" val="custom"/>
  <p:tag name="KSO_WM_SLIDE_INDEX" val="4"/>
  <p:tag name="KSO_WM_SLIDE_ID" val="custom20235999_4"/>
  <p:tag name="KSO_WM_TEMPLATE_MASTER_TYPE" val="0"/>
  <p:tag name="KSO_WM_SLIDE_LAYOUT" val="a_l"/>
  <p:tag name="KSO_WM_SLIDE_LAYOUT_CNT" val="1_1"/>
  <p:tag name="KSO_WM_SLIDE_DIAGTYPE" val="l"/>
</p:tagLst>
</file>

<file path=ppt/tags/tag431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45_7*a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432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1"/>
  <p:tag name="KSO_WM_UNIT_ID" val="custom45_7*e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433.xml><?xml version="1.0" encoding="utf-8"?>
<p:tagLst xmlns:p="http://schemas.openxmlformats.org/presentationml/2006/main">
  <p:tag name="KSO_WM_SLIDE_TYPE" val="sectionTitle"/>
  <p:tag name="KSO_WM_TEMPLATE_INDEX" val="45"/>
  <p:tag name="KSO_WM_SLIDE_THEME_ID" val="20233715"/>
  <p:tag name="KSO_WM_SLIDE_INDEX" val="7"/>
  <p:tag name="KSO_WM_BEAUTIFY_FLAG" val="#wm#"/>
  <p:tag name="KSO_WM_TEMPLATE_CATEGORY" val="custom"/>
  <p:tag name="KSO_WM_TEMPLATE_SUBCATEGORY" val="29"/>
  <p:tag name="KSO_WM_TAG_VERSION" val="3.0"/>
  <p:tag name="KSO_WM_TEMPLATE_COLOR_TYPE" val="0"/>
  <p:tag name="KSO_WM_SLIDE_SUBTYPE" val="pureTxt"/>
  <p:tag name="KSO_WM_SLIDE_ID" val="custom45_7"/>
  <p:tag name="KSO_WM_SLIDE_LAYOUT" val="a_e"/>
  <p:tag name="KSO_WM_SLIDE_LAYOUT_CNT" val="1_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2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2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43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3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3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24_1*i*4"/>
  <p:tag name="KSO_WM_TEMPLATE_CATEGORY" val="custom"/>
  <p:tag name="KSO_WM_TEMPLATE_INDEX" val="20233224"/>
  <p:tag name="KSO_WM_UNIT_LAYERLEVEL" val="1"/>
  <p:tag name="KSO_WM_TAG_VERSION" val="3.0"/>
  <p:tag name="KSO_WM_BEAUTIFY_FLAG" val="#wm#"/>
  <p:tag name="KSO_WM_UNIT_TYPE" val="i"/>
  <p:tag name="KSO_WM_UNIT_INDEX" val="4"/>
  <p:tag name="KSO_WM_UNIT_TEXT_FILL_FORE_SCHEMECOLOR_INDEX" val="13"/>
  <p:tag name="KSO_WM_UNIT_TEXT_FILL_TYPE" val="1"/>
  <p:tag name="KSO_WM_UNIT_USESOURCEFORMAT_APPLY" val="0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40_1*l_i*1_1"/>
  <p:tag name="KSO_WM_TEMPLATE_CATEGORY" val="diagram"/>
  <p:tag name="KSO_WM_TEMPLATE_INDEX" val="20235440"/>
  <p:tag name="KSO_WM_UNIT_LAYERLEVEL" val="1_1"/>
  <p:tag name="KSO_WM_TAG_VERSION" val="3.0"/>
  <p:tag name="KSO_WM_BEAUTIFY_FLAG" val="#wm#"/>
  <p:tag name="KSO_WM_DIAGRAM_GROUP_CODE" val="l1-1"/>
  <p:tag name="KSO_WM_UNIT_TYPE" val="l_i"/>
  <p:tag name="KSO_WM_UNIT_INDEX" val="1_1"/>
  <p:tag name="KSO_WM_DIAGRAM_VERSION" val="3"/>
  <p:tag name="KSO_WM_DIAGRAM_COLOR_TRICK" val="1"/>
  <p:tag name="KSO_WM_DIAGRAM_COLOR_TEXT_CAN_REMOVE" val="n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solid&quot;:{&quot;brightness&quot;:0,&quot;colorType&quot;:2,&quot;rgb&quot;:&quot;#ffffff&quot;,&quot;transparency&quot;: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40_1*l_h_f*1_1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添加正文，文字是您思想的提炼，请言简意赅的阐述您的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40_1*l_h_a*1_1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目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40_1*l_h_f*1_2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ERSION" val="3"/>
  <p:tag name="KSO_WM_DIAGRAM_COLOR_TRICK" val="1"/>
  <p:tag name="KSO_WM_DIAGRAM_COLOR_TEXT_CAN_REMOVE" val="n"/>
  <p:tag name="KSO_WM_UNIT_PRESET_TEXT" val="单击此处编辑添加正文内容，文字是您思想的提炼，请言简意赅的阐述您的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40_1*l_h_a*1_2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UNIT_PRESET_TEXT" val="单击添加项目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40_1*l_h_i*1_1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440_1*l_h_i*1_2_1"/>
  <p:tag name="KSO_WM_TEMPLATE_CATEGORY" val="diagram"/>
  <p:tag name="KSO_WM_TEMPLATE_INDEX" val="20235440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8"/>
  <p:tag name="KSO_WM_DIAGRAM_MIN_ITEMCNT" val="2"/>
  <p:tag name="KSO_WM_DIAGRAM_VIRTUALLY_FRAME" val="{&quot;height&quot;:384.5,&quot;left&quot;:503.25003189207064,&quot;top&quot;:123.95,&quot;width&quot;:409.974975585937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45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</p:tagLst>
</file>

<file path=ppt/tags/tag44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4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82*128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4430_1*l_h_d*1_2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44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782*128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4430_1*l_h_d*1_1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44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4430_1*l_i*1_1"/>
  <p:tag name="KSO_WM_TEMPLATE_CATEGORY" val="diagram"/>
  <p:tag name="KSO_WM_TEMPLATE_INDEX" val="20234430"/>
  <p:tag name="KSO_WM_UNIT_LAYERLEVEL" val="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2,&quot;rgb&quot;:&quot;#ffffff&quot;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4430_1*l_i*1_2"/>
  <p:tag name="KSO_WM_TEMPLATE_CATEGORY" val="diagram"/>
  <p:tag name="KSO_WM_TEMPLATE_INDEX" val="20234430"/>
  <p:tag name="KSO_WM_UNIT_LAYERLEVEL" val="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45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30_1*l_h_f*1_1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具体文本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45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430_1*l_h_f*1_2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具体文本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45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4430_1*l_h_i*1_1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5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4430_1*l_h_i*1_2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0"/>
</p:tagLst>
</file>

<file path=ppt/tags/tag45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9*13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34430_1*l_h_x*1_2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solid&quot;:{&quot;brightness&quot;:0,&quot;colorType&quot;:2,&quot;rgb&quot;:&quot;#80808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45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9*13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430_1*l_h_x*1_1_1"/>
  <p:tag name="KSO_WM_TEMPLATE_CATEGORY" val="diagram"/>
  <p:tag name="KSO_WM_TEMPLATE_INDEX" val="20234430"/>
  <p:tag name="KSO_WM_UNIT_LAYERLEVEL" val="1_1_1"/>
  <p:tag name="KSO_WM_TAG_VERSION" val="3.0"/>
  <p:tag name="KSO_WM_UNIT_DIAGRAM_CONTRAST_TITLE_CNT" val="0"/>
  <p:tag name="KSO_WM_UNIT_DIAGRAM_DIMENSION_TITLE_CNT" val="0"/>
  <p:tag name="KSO_WM_DIAGRAM_MAX_ITEMCNT" val="2"/>
  <p:tag name="KSO_WM_DIAGRAM_MIN_ITEMCNT" val="2"/>
  <p:tag name="KSO_WM_DIAGRAM_VIRTUALLY_FRAME" val="{&quot;height&quot;:297.9211120605469,&quot;width&quot;:754.849975585937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TYPE" val="1"/>
  <p:tag name="KSO_WM_UNIT_USESOURCEFORMAT_APPLY" val="0"/>
</p:tagLst>
</file>

<file path=ppt/tags/tag4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3385826772,&quot;left&quot;:83.15656715212845,&quot;top&quot;:130.94653543307086,&quot;width&quot;:792.2893066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1_1"/>
  <p:tag name="KSO_WM_UNIT_ID" val="diagram20233329_1*l_h_a*1_1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PRESET_TEXT" val="单击添加项标题"/>
  <p:tag name="KSO_WM_UNIT_TEXT_FILL_FORE_SCHEMECOLOR_INDEX" val="1"/>
  <p:tag name="KSO_WM_UNIT_TEXT_FILL_TYPE" val="1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7.8813385826772,&quot;left&quot;:83.15656715212845,&quot;top&quot;:130.94653543307086,&quot;width&quot;:792.2893066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YPE" val="l_h_a"/>
  <p:tag name="KSO_WM_UNIT_INDEX" val="1_2_1"/>
  <p:tag name="KSO_WM_UNIT_ID" val="diagram20233329_1*l_h_a*1_2_1"/>
  <p:tag name="KSO_WM_TEMPLATE_CATEGORY" val="diagram"/>
  <p:tag name="KSO_WM_TEMPLATE_INDEX" val="20233329"/>
  <p:tag name="KSO_WM_UNIT_LAYERLEVEL" val="1_1_1"/>
  <p:tag name="KSO_WM_TAG_VERSION" val="3.0"/>
  <p:tag name="KSO_WM_UNIT_TEXT_FILL_FORE_SCHEMECOLOR_INDEX_BRIGHTNESS" val="0.15"/>
  <p:tag name="KSO_WM_UNIT_TEXT_TYPE" val="1"/>
  <p:tag name="KSO_WM_UNIT_PRESET_TEXT" val="单击添加项标题"/>
  <p:tag name="KSO_WM_UNIT_TEXT_FILL_FORE_SCHEMECOLOR_INDEX" val="1"/>
  <p:tag name="KSO_WM_UNIT_TEXT_FILL_TYPE" val="1"/>
</p:tagLst>
</file>

<file path=ppt/tags/tag459.xml><?xml version="1.0" encoding="utf-8"?>
<p:tagLst xmlns:p="http://schemas.openxmlformats.org/presentationml/2006/main">
  <p:tag name="KSO_WM_SLIDE_ID" val="diagram20233329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2.289*387.858"/>
  <p:tag name="KSO_WM_SLIDE_POSITION" val="83.1354*130.947"/>
  <p:tag name="KSO_WM_DIAGRAM_GROUP_CODE" val="l1-1"/>
  <p:tag name="KSO_WM_SLIDE_DIAGTYPE" val="l"/>
  <p:tag name="KSO_WM_TAG_VERSION" val="3.0"/>
  <p:tag name="KSO_WM_BEAUTIFY_FLAG" val="#wm#"/>
  <p:tag name="KSO_WM_TEMPLATE_CATEGORY" val="diagram"/>
  <p:tag name="KSO_WM_TEMPLATE_INDEX" val="20233329"/>
  <p:tag name="KSO_WM_SLIDE_LAYOUT" val="a_l"/>
  <p:tag name="KSO_WM_SLIDE_LAYOUT_CNT" val="1_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4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21_1*l_h_f*1_1_1"/>
  <p:tag name="KSO_WM_TEMPLATE_CATEGORY" val="diagram"/>
  <p:tag name="KSO_WM_TEMPLATE_INDEX" val="2023332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left&quot;:489.1248023037648,&quot;top&quot;:130.00410159133554,&quot;width&quot;:413.09228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单击此处添加内容简明扼要地阐述您的观点。"/>
</p:tagLst>
</file>

<file path=ppt/tags/tag46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411.56*333.516"/>
  <p:tag name="KSO_WM_SLIDE_POSITION" val="489.895*159.674"/>
  <p:tag name="KSO_WM_SLIDE_SUBTYPE" val="picTxt"/>
  <p:tag name="KSO_WM_DIAGRAM_GROUP_CODE" val="l1-1"/>
  <p:tag name="KSO_WM_SLIDE_DIAGTYPE" val="l"/>
  <p:tag name="KSO_WM_SLIDE_LAYOUT_NAME" val="仅标题"/>
  <p:tag name="KSO_WM_TEMPLATE_INDEX" val="20232404"/>
  <p:tag name="KSO_WM_TEMPLATE_SUBCATEGORY" val="0"/>
  <p:tag name="KSO_WM_SLIDE_INDEX" val="1"/>
  <p:tag name="KSO_WM_TAG_VERSION" val="3.0"/>
  <p:tag name="KSO_WM_SLIDE_ID" val="custom20232404_1"/>
  <p:tag name="KSO_WM_SLIDE_ITEM_CNT" val="3"/>
</p:tagLst>
</file>

<file path=ppt/tags/tag4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04_1*i*1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04_1*i*2"/>
  <p:tag name="KSO_WM_TEMPLATE_CATEGORY" val="custom"/>
  <p:tag name="KSO_WM_TEMPLATE_INDEX" val="20232404"/>
  <p:tag name="KSO_WM_UNIT_LAYERLEVEL" val="1"/>
  <p:tag name="KSO_WM_TAG_VERSION" val="3.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65.xml><?xml version="1.0" encoding="utf-8"?>
<p:tagLst xmlns:p="http://schemas.openxmlformats.org/presentationml/2006/main">
  <p:tag name="KSO_WM_UNIT_VALUE" val="909*1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04_1*d*1"/>
  <p:tag name="KSO_WM_TEMPLATE_CATEGORY" val="custom"/>
  <p:tag name="KSO_WM_TEMPLATE_INDEX" val="20232404"/>
  <p:tag name="KSO_WM_UNIT_LAYERLEVEL" val="1"/>
  <p:tag name="KSO_WM_TAG_VERSION" val="3.0"/>
  <p:tag name="KSO_WM_BEAUTIFY_FLAG" val="#wm#"/>
  <p:tag name="KSO_WM_UNIT_LINE_FORE_SCHEMECOLOR_INDEX" val="5"/>
  <p:tag name="KSO_WM_UNIT_LINE_FILL_TYPE" val="2"/>
  <p:tag name="KSO_WM_UNIT_USESOURCEFORMAT_APPLY" val="1"/>
  <p:tag name="KSO_WM_UNIT_PICTURE_SUBTYPE" val="b"/>
  <p:tag name="MH_PIC_SOURCE_TYPE" val="ai_match*TextGenerateImg**1743478383109_120.59_18878e0245ee-slide-1"/>
</p:tagLst>
</file>

<file path=ppt/tags/tag46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21_1*l_h_a*1_1_1"/>
  <p:tag name="KSO_WM_TEMPLATE_CATEGORY" val="diagram"/>
  <p:tag name="KSO_WM_TEMPLATE_INDEX" val="20233321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left&quot;:489.1248023037648,&quot;top&quot;:130.00410159133554,&quot;width&quot;:413.125197696235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添加标题"/>
</p:tagLst>
</file>

<file path=ppt/tags/tag46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21_1*l_h_f*1_1_1"/>
  <p:tag name="KSO_WM_TEMPLATE_CATEGORY" val="diagram"/>
  <p:tag name="KSO_WM_TEMPLATE_INDEX" val="2023332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left&quot;:489.1248023037648,&quot;top&quot;:130.00410159133554,&quot;width&quot;:413.12519769623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单击此处添加内容简明扼要地阐述您的观点。"/>
</p:tagLst>
</file>

<file path=ppt/tags/tag4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21_1*l_h_a*1_2_1"/>
  <p:tag name="KSO_WM_TEMPLATE_CATEGORY" val="diagram"/>
  <p:tag name="KSO_WM_TEMPLATE_INDEX" val="20233321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3.37274169921875,&quot;left&quot;:489.1248023037648,&quot;top&quot;:130.00410159133554,&quot;width&quot;:413.125197696235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添加标题"/>
</p:tagLst>
</file>

<file path=ppt/tags/tag46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21_1*l_h_f*1_2_1"/>
  <p:tag name="KSO_WM_TEMPLATE_CATEGORY" val="diagram"/>
  <p:tag name="KSO_WM_TEMPLATE_INDEX" val="2023332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3.37274169921875,&quot;left&quot;:489.1248023037648,&quot;top&quot;:130.00410159133554,&quot;width&quot;:413.125197696235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单击此处添加内容简明扼要地阐述您的观点。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47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411.56*333.516"/>
  <p:tag name="KSO_WM_SLIDE_POSITION" val="489.895*159.674"/>
  <p:tag name="KSO_WM_SLIDE_SUBTYPE" val="picTxt"/>
  <p:tag name="KSO_WM_DIAGRAM_GROUP_CODE" val="l1-1"/>
  <p:tag name="KSO_WM_SLIDE_DIAGTYPE" val="l"/>
  <p:tag name="KSO_WM_SLIDE_LAYOUT_NAME" val="仅标题"/>
  <p:tag name="KSO_WM_TEMPLATE_INDEX" val="20232404"/>
  <p:tag name="KSO_WM_TEMPLATE_SUBCATEGORY" val="0"/>
  <p:tag name="KSO_WM_SLIDE_INDEX" val="1"/>
  <p:tag name="KSO_WM_TAG_VERSION" val="3.0"/>
  <p:tag name="KSO_WM_SLIDE_ID" val="custom20232404_1"/>
  <p:tag name="KSO_WM_SLIDE_ITEM_CNT" val="3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10_3*a*1"/>
  <p:tag name="KSO_WM_TEMPLATE_CATEGORY" val="diagram"/>
  <p:tag name="KSO_WM_TEMPLATE_INDEX" val="20234410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PRESET_TEXT" val="单击此处添加标题"/>
  <p:tag name="KSO_WM_UNIT_TEXT_TYPE" val="1"/>
</p:tagLst>
</file>

<file path=ppt/tags/tag473.xml><?xml version="1.0" encoding="utf-8"?>
<p:tagLst xmlns:p="http://schemas.openxmlformats.org/presentationml/2006/main">
  <p:tag name="KSO_WM_SLIDE_ID" val="diagram20234410_3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3"/>
  <p:tag name="KSO_WM_SLIDE_SIZE" val="799.637*281.572"/>
  <p:tag name="KSO_WM_SLIDE_POSITION" val="82.0876*157.782"/>
  <p:tag name="KSO_WM_TAG_VERSION" val="3.0"/>
  <p:tag name="KSO_WM_BEAUTIFY_FLAG" val="#wm#"/>
  <p:tag name="KSO_WM_TEMPLATE_CATEGORY" val="diagram"/>
  <p:tag name="KSO_WM_TEMPLATE_INDEX" val="20234410"/>
  <p:tag name="KSO_WM_DIAGRAM_GROUP_CODE" val="l1-1"/>
  <p:tag name="KSO_WM_SLIDE_DIAGTYPE" val="l"/>
  <p:tag name="KSO_WM_SLIDE_LAYOUT" val="a_l"/>
  <p:tag name="KSO_WM_SLIDE_LAYOUT_CNT" val="1_1"/>
</p:tagLst>
</file>

<file path=ppt/tags/tag474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45_7*a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475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1"/>
  <p:tag name="KSO_WM_UNIT_ID" val="custom45_7*e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476.xml><?xml version="1.0" encoding="utf-8"?>
<p:tagLst xmlns:p="http://schemas.openxmlformats.org/presentationml/2006/main">
  <p:tag name="KSO_WM_SLIDE_TYPE" val="sectionTitle"/>
  <p:tag name="KSO_WM_TEMPLATE_INDEX" val="45"/>
  <p:tag name="KSO_WM_SLIDE_THEME_ID" val="20233715"/>
  <p:tag name="KSO_WM_SLIDE_INDEX" val="7"/>
  <p:tag name="KSO_WM_BEAUTIFY_FLAG" val="#wm#"/>
  <p:tag name="KSO_WM_TEMPLATE_CATEGORY" val="custom"/>
  <p:tag name="KSO_WM_TEMPLATE_SUBCATEGORY" val="29"/>
  <p:tag name="KSO_WM_TAG_VERSION" val="3.0"/>
  <p:tag name="KSO_WM_TEMPLATE_COLOR_TYPE" val="0"/>
  <p:tag name="KSO_WM_SLIDE_SUBTYPE" val="pureTxt"/>
  <p:tag name="KSO_WM_SLIDE_ID" val="custom45_7"/>
  <p:tag name="KSO_WM_SLIDE_LAYOUT" val="a_e"/>
  <p:tag name="KSO_WM_SLIDE_LAYOUT_CNT" val="1_1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i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VCG41N855175906**1743478383109_120.59_18878e0245ee-slide-2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UNIT_VALUE" val="529*932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</p:tagLst>
</file>

<file path=ppt/tags/tag4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2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4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2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2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</p:tagLst>
</file>

<file path=ppt/tags/tag48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2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添加文本具体内容，简明扼要地阐述您的观点。可酌情增减文字，以便观者准确地理解您传达的思想。"/>
  <p:tag name="KSO_WM_UNIT_TEXT_TYPE" val="1"/>
  <p:tag name="KSO_WM_UNIT_TEXT_LAYER_COUNT" val="1"/>
</p:tagLst>
</file>

<file path=ppt/tags/tag4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0968_2*l_h_a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4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0968_2*l_h_f*1_3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可酌情增减文字，以便观者准确地理解您传达的思想。"/>
  <p:tag name="KSO_WM_UNIT_TEXT_FILL_FORE_SCHEMECOLOR_INDEX" val="1"/>
  <p:tag name="KSO_WM_UNIT_TEXT_FILL_TYPE" val="1"/>
  <p:tag name="KSO_WM_UNIT_TEXT_TYPE" val="1"/>
  <p:tag name="KSO_WM_UNIT_TEXT_LAYER_COUNT" val="1"/>
</p:tagLst>
</file>

<file path=ppt/tags/tag48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968_2*l_h_d*1_3_1"/>
  <p:tag name="KSO_WM_TEMPLATE_CATEGORY" val="diagram"/>
  <p:tag name="KSO_WM_TEMPLATE_INDEX" val="20230968"/>
  <p:tag name="KSO_WM_UNIT_LAYERLEVEL" val="1_1_1"/>
  <p:tag name="KSO_WM_TAG_VERSION" val="3.0"/>
  <p:tag name="KSO_WM_UNIT_VALUE" val="529*932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6.2639465332032,&quot;left&quot;:54.8,&quot;top&quot;:111.19306610347716,&quot;width&quot;:850.4411023622048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MH_PIC_SOURCE_TYPE" val="ai_match*VCG41N1417283018**1743478383109_120.59_18878e0245ee-slide-2"/>
</p:tagLst>
</file>

<file path=ppt/tags/tag491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0968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49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147_2*l_h_d*1_1_1"/>
  <p:tag name="KSO_WM_TEMPLATE_CATEGORY" val="diagram"/>
  <p:tag name="KSO_WM_TEMPLATE_INDEX" val="20233147"/>
  <p:tag name="KSO_WM_UNIT_LAYERLEVEL" val="1_1_1"/>
  <p:tag name="KSO_WM_TAG_VERSION" val="3.0"/>
  <p:tag name="KSO_WM_UNIT_VALUE" val="735*689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LINE_FORE_SCHEMECOLOR_INDEX" val="13"/>
</p:tagLst>
</file>

<file path=ppt/tags/tag4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47_2*l_h_f*1_1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项正文，文字是您思想的提炼"/>
  <p:tag name="KSO_WM_UNIT_TEXT_FILL_FORE_SCHEMECOLOR_INDEX" val="1"/>
  <p:tag name="KSO_WM_UNIT_TEXT_FILL_TYPE" val="1"/>
</p:tagLst>
</file>

<file path=ppt/tags/tag4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47_2*l_h_a*1_1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49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147_2*l_h_d*1_2_1"/>
  <p:tag name="KSO_WM_TEMPLATE_CATEGORY" val="diagram"/>
  <p:tag name="KSO_WM_TEMPLATE_INDEX" val="20233147"/>
  <p:tag name="KSO_WM_UNIT_LAYERLEVEL" val="1_1_1"/>
  <p:tag name="KSO_WM_TAG_VERSION" val="3.0"/>
  <p:tag name="KSO_WM_UNIT_VALUE" val="735*689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FILL_TYPE" val="1"/>
  <p:tag name="KSO_WM_UNIT_FILL_FORE_SCHEMECOLOR_INDEX" val="5"/>
  <p:tag name="KSO_WM_UNIT_FILL_FORE_SCHEMECOLOR_INDEX_BRIGHTNESS" val="0"/>
  <p:tag name="KSO_WM_UNIT_LINE_FORE_SCHEMECOLOR_INDEX" val="13"/>
</p:tagLst>
</file>

<file path=ppt/tags/tag4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47_2*l_h_f*1_2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项正文，文字是您思想的提炼"/>
  <p:tag name="KSO_WM_UNIT_TEXT_FILL_FORE_SCHEMECOLOR_INDEX" val="1"/>
  <p:tag name="KSO_WM_UNIT_TEXT_FILL_TYPE" val="1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47_2*l_h_a*1_2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49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147_2*l_h_d*1_3_1"/>
  <p:tag name="KSO_WM_TEMPLATE_CATEGORY" val="diagram"/>
  <p:tag name="KSO_WM_TEMPLATE_INDEX" val="20233147"/>
  <p:tag name="KSO_WM_UNIT_LAYERLEVEL" val="1_1_1"/>
  <p:tag name="KSO_WM_TAG_VERSION" val="3.0"/>
  <p:tag name="KSO_WM_UNIT_VALUE" val="735*689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solid&quot;:{&quot;brightness&quot;:0,&quot;colorType&quot;:1,&quot;foreColorIndex&quot;:5,&quot;transparency&quot;:0.5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FILL_TYPE" val="1"/>
  <p:tag name="KSO_WM_UNIT_FILL_FORE_SCHEMECOLOR_INDEX" val="5"/>
  <p:tag name="KSO_WM_UNIT_FILL_FORE_SCHEMECOLOR_INDEX_BRIGHTNESS" val="0"/>
  <p:tag name="KSO_WM_UNIT_LINE_FORE_SCHEMECOLOR_INDEX" val="13"/>
</p:tagLst>
</file>

<file path=ppt/tags/tag49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147_2*l_h_f*1_3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项正文，文字是您思想的提炼"/>
  <p:tag name="KSO_WM_UNIT_TEXT_FILL_FORE_SCHEMECOLOR_INDEX" val="1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147_2*l_h_a*1_3_1"/>
  <p:tag name="KSO_WM_TEMPLATE_CATEGORY" val="diagram"/>
  <p:tag name="KSO_WM_TEMPLATE_INDEX" val="20233147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1413385826772,&quot;left&quot;:73.36463256835941,&quot;top&quot;:141.69007874015747,&quot;width&quot;:812.94073486328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50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02.xml><?xml version="1.0" encoding="utf-8"?>
<p:tagLst xmlns:p="http://schemas.openxmlformats.org/presentationml/2006/main">
  <p:tag name="KSO_WM_SLIDE_ID" val="diagram20233147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diag"/>
  <p:tag name="KSO_WM_SLIDE_SIZE" val="812.941*336.878"/>
  <p:tag name="KSO_WM_SLIDE_POSITION" val="73.3256*155.82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0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68_1*l_h_i*1_1_1"/>
  <p:tag name="KSO_WM_TEMPLATE_CATEGORY" val="diagram"/>
  <p:tag name="KSO_WM_TEMPLATE_INDEX" val="2023096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5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0968_1*l_h_d*1_1_1"/>
  <p:tag name="KSO_WM_TEMPLATE_CATEGORY" val="diagram"/>
  <p:tag name="KSO_WM_TEMPLATE_INDEX" val="2023096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5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1*l_h_a*1_1_1"/>
  <p:tag name="KSO_WM_TEMPLATE_CATEGORY" val="diagram"/>
  <p:tag name="KSO_WM_TEMPLATE_INDEX" val="202309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5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1*l_h_f*1_1_1"/>
  <p:tag name="KSO_WM_TEMPLATE_CATEGORY" val="diagram"/>
  <p:tag name="KSO_WM_TEMPLATE_INDEX" val="202309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TEXT_LAYER_COUNT" val="1"/>
  <p:tag name="KSO_WM_UNIT_USESOURCEFORMAT_APPLY" val="0"/>
</p:tagLst>
</file>

<file path=ppt/tags/tag50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68_1*l_h_i*1_2_1"/>
  <p:tag name="KSO_WM_TEMPLATE_CATEGORY" val="diagram"/>
  <p:tag name="KSO_WM_TEMPLATE_INDEX" val="2023096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5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1*l_h_a*1_2_1"/>
  <p:tag name="KSO_WM_TEMPLATE_CATEGORY" val="diagram"/>
  <p:tag name="KSO_WM_TEMPLATE_INDEX" val="202309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1*l_h_f*1_2_1"/>
  <p:tag name="KSO_WM_TEMPLATE_CATEGORY" val="diagram"/>
  <p:tag name="KSO_WM_TEMPLATE_INDEX" val="2023096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TEXT_LAYER_COUNT" val="1"/>
  <p:tag name="KSO_WM_UNIT_USESOURCEFORMAT_APPLY" val="0"/>
</p:tagLst>
</file>

<file path=ppt/tags/tag5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0968_1*l_h_d*1_2_1"/>
  <p:tag name="KSO_WM_TEMPLATE_CATEGORY" val="diagram"/>
  <p:tag name="KSO_WM_TEMPLATE_INDEX" val="2023096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6.2639465332031,&quot;left&quot;:54.712389367771905,&quot;top&quot;:111.18054641843783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KSO_WM_UNIT_PICTURE_SUBTYPE" val="b"/>
  <p:tag name="KSO_WM_UNIT_LINE_FILL_TYPE" val="2"/>
  <p:tag name="KSO_WM_UNIT_USESOURCEFORMAT_APPLY" val="0"/>
</p:tagLst>
</file>

<file path=ppt/tags/tag512.xml><?xml version="1.0" encoding="utf-8"?>
<p:tagLst xmlns:p="http://schemas.openxmlformats.org/presentationml/2006/main">
  <p:tag name="KSO_WM_SLIDE_ID" val="diagram20233147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diagram"/>
  <p:tag name="KSO_WM_TEMPLATE_INDEX" val="20233147"/>
  <p:tag name="KSO_WM_SLIDE_TYPE" val="text"/>
  <p:tag name="KSO_WM_SLIDE_SUBTYPE" val="diag"/>
  <p:tag name="KSO_WM_SLIDE_SIZE" val="812.941*336.878"/>
  <p:tag name="KSO_WM_SLIDE_POSITION" val="73.3256*155.822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13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45_7*a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514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1"/>
  <p:tag name="KSO_WM_UNIT_ID" val="custom45_7*e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515.xml><?xml version="1.0" encoding="utf-8"?>
<p:tagLst xmlns:p="http://schemas.openxmlformats.org/presentationml/2006/main">
  <p:tag name="KSO_WM_SLIDE_TYPE" val="sectionTitle"/>
  <p:tag name="KSO_WM_TEMPLATE_INDEX" val="45"/>
  <p:tag name="KSO_WM_SLIDE_THEME_ID" val="20233715"/>
  <p:tag name="KSO_WM_SLIDE_INDEX" val="7"/>
  <p:tag name="KSO_WM_BEAUTIFY_FLAG" val="#wm#"/>
  <p:tag name="KSO_WM_TEMPLATE_CATEGORY" val="custom"/>
  <p:tag name="KSO_WM_TEMPLATE_SUBCATEGORY" val="29"/>
  <p:tag name="KSO_WM_TAG_VERSION" val="3.0"/>
  <p:tag name="KSO_WM_TEMPLATE_COLOR_TYPE" val="0"/>
  <p:tag name="KSO_WM_SLIDE_SUBTYPE" val="pureTxt"/>
  <p:tag name="KSO_WM_SLIDE_ID" val="custom45_7"/>
  <p:tag name="KSO_WM_SLIDE_LAYOUT" val="a_e"/>
  <p:tag name="KSO_WM_SLIDE_LAYOUT_CNT" val="1_1"/>
</p:tagLst>
</file>

<file path=ppt/tags/tag51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7_1*l_h_f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，以便观者准确地理解您传达的思想。"/>
  <p:tag name="KSO_WM_UNIT_TEXT_FILL_FORE_SCHEMECOLOR_INDEX" val="1"/>
  <p:tag name="KSO_WM_UNIT_TEXT_FILL_TYPE" val="1"/>
</p:tagLst>
</file>

<file path=ppt/tags/tag5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7_1*l_h_a*1_1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3337_1*l_h_i*1_1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1*l_h_d*1_1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422*799"/>
  <p:tag name="KSO_WM_DIAGRAM_GROUP_CODE" val="l1-1"/>
  <p:tag name="KSO_WM_UNIT_TYPE" val="l_h_d"/>
  <p:tag name="KSO_WM_UNIT_INDEX" val="1_1_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7_1*l_h_f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内容观点，以便观者准确地理解您传达的思想内容。"/>
  <p:tag name="KSO_WM_UNIT_TEXT_FILL_FORE_SCHEMECOLOR_INDEX" val="1"/>
  <p:tag name="KSO_WM_UNIT_TEXT_FILL_TYPE" val="1"/>
</p:tagLst>
</file>

<file path=ppt/tags/tag5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7_1*l_h_a*1_2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3337_1*l_h_i*1_2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1*l_h_d*1_2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422*799"/>
  <p:tag name="KSO_WM_DIAGRAM_GROUP_CODE" val="l1-1"/>
  <p:tag name="KSO_WM_UNIT_TYPE" val="l_h_d"/>
  <p:tag name="KSO_WM_UNIT_INDEX" val="1_2_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5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7_1*l_h_f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2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，以便观者准确地理解您传达的思想。"/>
  <p:tag name="KSO_WM_UNIT_TEXT_FILL_FORE_SCHEMECOLOR_INDEX" val="1"/>
  <p:tag name="KSO_WM_UNIT_TEXT_FILL_TYPE" val="1"/>
</p:tagLst>
</file>

<file path=ppt/tags/tag5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7_1*l_h_a*1_3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3337_1*l_h_i*1_3_1"/>
  <p:tag name="KSO_WM_TEMPLATE_CATEGORY" val="diagram"/>
  <p:tag name="KSO_WM_TEMPLATE_INDEX" val="20233337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7_1*l_h_d*1_3_1"/>
  <p:tag name="KSO_WM_TEMPLATE_CATEGORY" val="diagram"/>
  <p:tag name="KSO_WM_TEMPLATE_INDEX" val="20233337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422*799"/>
  <p:tag name="KSO_WM_DIAGRAM_GROUP_CODE" val="l1-1"/>
  <p:tag name="KSO_WM_UNIT_TYPE" val="l_h_d"/>
  <p:tag name="KSO_WM_UNIT_INDEX" val="1_3_1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5"/>
</p:tagLst>
</file>

<file path=ppt/tags/tag5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337_1*l_h_i*1_1_2"/>
  <p:tag name="KSO_WM_TEMPLATE_CATEGORY" val="diagram"/>
  <p:tag name="KSO_WM_TEMPLATE_INDEX" val="20233337"/>
  <p:tag name="KSO_WM_UNIT_LAYERLEVEL" val="1_1_1"/>
  <p:tag name="KSO_WM_TAG_VERSION" val="3.0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5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337_1*l_h_i*1_2_2"/>
  <p:tag name="KSO_WM_TEMPLATE_CATEGORY" val="diagram"/>
  <p:tag name="KSO_WM_TEMPLATE_INDEX" val="20233337"/>
  <p:tag name="KSO_WM_UNIT_LAYERLEVEL" val="1_1_1"/>
  <p:tag name="KSO_WM_TAG_VERSION" val="3.0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3337_1*l_h_i*1_3_2"/>
  <p:tag name="KSO_WM_TEMPLATE_CATEGORY" val="diagram"/>
  <p:tag name="KSO_WM_TEMPLATE_INDEX" val="20233337"/>
  <p:tag name="KSO_WM_UNIT_LAYERLEVEL" val="1_1_1"/>
  <p:tag name="KSO_WM_TAG_VERSION" val="3.0"/>
  <p:tag name="KSO_WM_DIAGRAM_MAX_ITEMCNT" val="4"/>
  <p:tag name="KSO_WM_DIAGRAM_MIN_ITEMCNT" val="3"/>
  <p:tag name="KSO_WM_DIAGRAM_VIRTUALLY_FRAME" val="{&quot;height&quot;:357.58350617656555,&quot;left&quot;:54.8,&quot;top&quot;:132.1452755905512,&quot;width&quot;:858.5947582046629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13"/>
</p:tagLst>
</file>

<file path=ppt/tags/tag5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32.xml><?xml version="1.0" encoding="utf-8"?>
<p:tagLst xmlns:p="http://schemas.openxmlformats.org/presentationml/2006/main">
  <p:tag name="KSO_WM_SLIDE_ID" val="diagram20233337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diagram"/>
  <p:tag name="KSO_WM_TEMPLATE_INDEX" val="20233337"/>
  <p:tag name="KSO_WM_SLIDE_TYPE" val="text"/>
  <p:tag name="KSO_WM_SLIDE_SUBTYPE" val="diag"/>
  <p:tag name="KSO_WM_SLIDE_SIZE" val="850.483*348.597"/>
  <p:tag name="KSO_WM_SLIDE_POSITION" val="54.8*141.874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5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59_2*l_h_f*1_1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"/>
  <p:tag name="KSO_WM_UNIT_TEXT_FILL_FORE_SCHEMECOLOR_INDEX" val="1"/>
  <p:tag name="KSO_WM_UNIT_TEXT_FILL_TYPE" val="1"/>
</p:tagLst>
</file>

<file path=ppt/tags/tag5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9_2*l_h_a*1_1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59_2*l_h_i*1_1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5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59_2*l_h_f*1_2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"/>
  <p:tag name="KSO_WM_UNIT_TEXT_FILL_FORE_SCHEMECOLOR_INDEX" val="1"/>
  <p:tag name="KSO_WM_UNIT_TEXT_FILL_TYPE" val="1"/>
</p:tagLst>
</file>

<file path=ppt/tags/tag5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9_2*l_h_a*1_2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759_2*l_h_i*1_2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5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59_2*l_h_f*1_3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"/>
  <p:tag name="KSO_WM_UNIT_TEXT_FILL_FORE_SCHEMECOLOR_INDEX" val="1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9_2*l_h_a*1_3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59_2*l_h_i*1_3_1"/>
  <p:tag name="KSO_WM_TEMPLATE_CATEGORY" val="diagram"/>
  <p:tag name="KSO_WM_TEMPLATE_INDEX" val="20231759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5.55,&quot;left&quot;:54.782322834645676,&quot;top&quot;:134.29102362204725,&quot;width&quot;:414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54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43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13.271*363.279"/>
  <p:tag name="KSO_WM_SLIDE_POSITION" val="55.2646*135.96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804"/>
  <p:tag name="KSO_WM_TEMPLATE_SUBCATEGORY" val="0"/>
  <p:tag name="KSO_WM_SLIDE_INDEX" val="1"/>
  <p:tag name="KSO_WM_TAG_VERSION" val="3.0"/>
  <p:tag name="KSO_WM_SLIDE_ID" val="custom20231804_1"/>
  <p:tag name="KSO_WM_SLIDE_ITEM_CNT" val="3"/>
</p:tagLst>
</file>

<file path=ppt/tags/tag5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45.xml><?xml version="1.0" encoding="utf-8"?>
<p:tagLst xmlns:p="http://schemas.openxmlformats.org/presentationml/2006/main">
  <p:tag name="KSO_WM_UNIT_VALUE" val="689*11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4459_1*l_h_d*1_1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8.44598425196847,&quot;left&quot;:-7.874015748031496e-05,&quot;top&quot;:139.18110236220474,&quot;width&quot;:904.564173228346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546.xml><?xml version="1.0" encoding="utf-8"?>
<p:tagLst xmlns:p="http://schemas.openxmlformats.org/presentationml/2006/main">
  <p:tag name="KSO_WM_UNIT_VALUE" val="688*9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4459_1*l_h_d*1_3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8.44598425196847,&quot;left&quot;:-7.874015748031496e-05,&quot;top&quot;:139.18110236220474,&quot;width&quot;:904.564173228346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547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59_1*l_h_f*1_1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文字是您思想的提炼，请尽量言简意赅的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48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459_1*l_h_a*1_1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TEXT_TYPE" val="1"/>
  <p:tag name="KSO_WM_UNIT_PRESET_TEXT" val="此处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49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459_1*l_h_f*1_2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项正文，文字是您思想的提炼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459_1*l_h_a*1_2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此处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51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459_1*l_h_i*1_2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-2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459_1*l_h_i*1_1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8.44598425196847,&quot;left&quot;:-7.874015748031496e-05,&quot;top&quot;:139.18110236220474,&quot;width&quot;:904.5641732283466}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-2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553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4459_1*l_h_f*1_3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文字是您思想的提炼，请言简意赅的阐述观点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54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4459_1*l_h_a*1_3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此处添加项标题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555.xml><?xml version="1.0" encoding="utf-8"?>
<p:tagLst xmlns:p="http://schemas.openxmlformats.org/presentationml/2006/main">
  <p:tag name="KSO_WM_DIAGRAM_VIRTUALLY_FRAME" val="{&quot;height&quot;:328.44598425196847,&quot;left&quot;:-7.874015748031496e-05,&quot;top&quot;:139.18110236220474,&quot;width&quot;:904.5641732283466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4459_1*l_h_i*1_3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-2"/>
  <p:tag name="KSO_WM_UNIT_TEXT_FILL_FORE_SCHEMECOLOR_INDEX" val="1"/>
  <p:tag name="KSO_WM_UNIT_TEXT_FILL_TYPE" val="1"/>
  <p:tag name="KSO_WM_UNIT_SHADOW_SCHEMECOLOR_INDEX" val="5"/>
  <p:tag name="KSO_WM_UNIT_USESOURCEFORMAT_APPLY" val="0"/>
</p:tagLst>
</file>

<file path=ppt/tags/tag556.xml><?xml version="1.0" encoding="utf-8"?>
<p:tagLst xmlns:p="http://schemas.openxmlformats.org/presentationml/2006/main">
  <p:tag name="KSO_WM_UNIT_VALUE" val="689*105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4459_1*l_h_d*1_2_1"/>
  <p:tag name="KSO_WM_TEMPLATE_CATEGORY" val="diagram"/>
  <p:tag name="KSO_WM_TEMPLATE_INDEX" val="20234459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28.44598425196847,&quot;left&quot;:-7.874015748031496e-05,&quot;top&quot;:139.18110236220474,&quot;width&quot;:904.564173228346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PICTURE_SUBTYPE" val="b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557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13.271*363.279"/>
  <p:tag name="KSO_WM_SLIDE_POSITION" val="55.2646*135.96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804"/>
  <p:tag name="KSO_WM_TEMPLATE_SUBCATEGORY" val="0"/>
  <p:tag name="KSO_WM_SLIDE_INDEX" val="1"/>
  <p:tag name="KSO_WM_TAG_VERSION" val="3.0"/>
  <p:tag name="KSO_WM_SLIDE_ID" val="custom20231804_1"/>
  <p:tag name="KSO_WM_SLIDE_ITEM_CNT" val="3"/>
</p:tagLst>
</file>

<file path=ppt/tags/tag5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1*l_h_f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2_1*l_h_a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88.70000610351565,&quot;left&quot;:47.11244094488188,&quot;top&quot;:131.2887340539647,&quot;width&quot;:792.83748031496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1*l_h_i*1_1_1"/>
  <p:tag name="KSO_WM_UNIT_INDEX" val="1_1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5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1*l_h_f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，请言简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2_1*l_h_a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TEMPLATE_CATEGORY" val="diagram"/>
  <p:tag name="KSO_WM_TEMPLATE_INDEX" val="20235412"/>
  <p:tag name="KSO_WM_UNIT_LAYERLEVEL" val="1_1_1"/>
  <p:tag name="KSO_WM_TAG_VERSION" val="3.0"/>
  <p:tag name="KSO_WM_DIAGRAM_MAX_ITEMCNT" val="8"/>
  <p:tag name="KSO_WM_DIAGRAM_MIN_ITEMCNT" val="2"/>
  <p:tag name="KSO_WM_DIAGRAM_VIRTUALLY_FRAME" val="{&quot;height&quot;:388.70000610351565,&quot;left&quot;:47.11244094488188,&quot;top&quot;:131.2887340539647,&quot;width&quot;:792.837480314960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D" val="diagram20235412_1*l_h_i*1_2_1"/>
  <p:tag name="KSO_WM_UNIT_INDEX" val="1_2_1"/>
  <p:tag name="KSO_WM_UNIT_USESOURCEFORMAT_APPLY" val="0"/>
  <p:tag name="KSO_WM_BEAUTIFY_FLAG" val="#wm#"/>
  <p:tag name="KSO_WM_DIAGRAM_GROUP_CODE" val="l1-1"/>
  <p:tag name="KSO_WM_UNIT_SUBTYPE" val="d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</p:tagLst>
</file>

<file path=ppt/tags/tag56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6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5387*108.23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717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5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</p:tagLst>
</file>

<file path=ppt/tags/tag567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2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</p:tagLst>
</file>

<file path=ppt/tags/tag56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</p:tagLst>
</file>

<file path=ppt/tags/tag569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1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70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78_2*l_h_f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TEXT_TYPE" val="1"/>
</p:tagLst>
</file>

<file path=ppt/tags/tag571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78_2*l_h_f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TEXT_TYPE" val="1"/>
</p:tagLst>
</file>

<file path=ppt/tags/tag5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78_2*l_h_i*1_3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</p:tagLst>
</file>

<file path=ppt/tags/tag573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2*l_h_a*1_3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</p:tagLst>
</file>

<file path=ppt/tags/tag574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78_2*l_h_f*1_3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6881889763783,&quot;left&quot;:50.024881889763776,&quot;top&quot;:108.23118110236221,&quot;width&quot;:558.40015748031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。"/>
  <p:tag name="KSO_WM_UNIT_TEXT_TYPE" val="1"/>
</p:tagLst>
</file>

<file path=ppt/tags/tag5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7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5387*108.23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717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5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5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5412_1*l_h_f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5412_1*l_h_a*1_1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5412_1*l_h_f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UNIT_TEXT_LAYER_COUNT" val="1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输入你的正文，文字是您思想的提炼，为了最终演示发布的良好效果，请言简的阐述观点。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5412_1*l_h_a*1_2_1"/>
  <p:tag name="KSO_WM_TEMPLATE_CATEGORY" val="diagram"/>
  <p:tag name="KSO_WM_TEMPLATE_INDEX" val="20235412"/>
  <p:tag name="KSO_WM_UNIT_LAYERLEVEL" val="1_1_1"/>
  <p:tag name="KSO_WM_TAG_VERSION" val="3.0"/>
  <p:tag name="KSO_WM_BEAUTIFY_FLAG" val="#wm#"/>
  <p:tag name="KSO_WM_DIAGRAM_GROUP_CODE" val="l1-1"/>
  <p:tag name="KSO_WM_DIAGRAM_VIRTUALLY_FRAME" val="{&quot;height&quot;:388.70000610351565,&quot;left&quot;:47.11244094488188,&quot;top&quot;:131.2887340539647,&quot;width&quot;:792.8374803149605}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UNIT_TEXT_TYPE" val="1"/>
  <p:tag name="KSO_WM_DIAGRAM_MAX_ITEMCNT" val="8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0"/>
</p:tagLst>
</file>

<file path=ppt/tags/tag58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5387*108.23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717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583.xml><?xml version="1.0" encoding="utf-8"?>
<p:tagLst xmlns:p="http://schemas.openxmlformats.org/presentationml/2006/main">
  <p:tag name="KSO_WM_UNIT_TYPE" val="a"/>
  <p:tag name="KSO_WM_UNIT_INDEX" val="1"/>
  <p:tag name="KSO_WM_UNIT_SUBTYPE" val=""/>
  <p:tag name="KSO_WM_UNIT_PRESET_TEXT" val="添加章节标题"/>
  <p:tag name="KSO_WM_UNIT_ID" val="custom45_7*a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584.xml><?xml version="1.0" encoding="utf-8"?>
<p:tagLst xmlns:p="http://schemas.openxmlformats.org/presentationml/2006/main">
  <p:tag name="KSO_WM_UNIT_TYPE" val="e"/>
  <p:tag name="KSO_WM_UNIT_INDEX" val="1"/>
  <p:tag name="KSO_WM_UNIT_SUBTYPE" val=""/>
  <p:tag name="KSO_WM_UNIT_PRESET_TEXT" val="01"/>
  <p:tag name="KSO_WM_UNIT_ID" val="custom45_7*e*1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585.xml><?xml version="1.0" encoding="utf-8"?>
<p:tagLst xmlns:p="http://schemas.openxmlformats.org/presentationml/2006/main">
  <p:tag name="KSO_WM_SLIDE_TYPE" val="sectionTitle"/>
  <p:tag name="KSO_WM_TEMPLATE_INDEX" val="45"/>
  <p:tag name="KSO_WM_SLIDE_THEME_ID" val="20233715"/>
  <p:tag name="KSO_WM_SLIDE_INDEX" val="7"/>
  <p:tag name="KSO_WM_BEAUTIFY_FLAG" val="#wm#"/>
  <p:tag name="KSO_WM_TEMPLATE_CATEGORY" val="custom"/>
  <p:tag name="KSO_WM_TEMPLATE_SUBCATEGORY" val="29"/>
  <p:tag name="KSO_WM_TAG_VERSION" val="3.0"/>
  <p:tag name="KSO_WM_TEMPLATE_COLOR_TYPE" val="0"/>
  <p:tag name="KSO_WM_SLIDE_SUBTYPE" val="pureTxt"/>
  <p:tag name="KSO_WM_SLIDE_ID" val="custom45_7"/>
  <p:tag name="KSO_WM_SLIDE_LAYOUT" val="a_e"/>
  <p:tag name="KSO_WM_SLIDE_LAYOUT_CNT" val="1_1"/>
</p:tagLst>
</file>

<file path=ppt/tags/tag586.xml><?xml version="1.0" encoding="utf-8"?>
<p:tagLst xmlns:p="http://schemas.openxmlformats.org/presentationml/2006/main">
  <p:tag name="KSO_WM_UNIT_VALUE" val="1904*167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922_1*d*1"/>
  <p:tag name="KSO_WM_TEMPLATE_CATEGORY" val="custom"/>
  <p:tag name="KSO_WM_TEMPLATE_INDEX" val="20231922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USESOURCEFORMAT_APPLY" val="1"/>
  <p:tag name="KSO_WM_UNIT_PICTURE_SUBTYPE" val="b"/>
  <p:tag name="MH_PIC_SOURCE_TYPE" val="ai_match*TextGenerateImg**1743478383109_120.59_18878e0245ee-slide-13"/>
</p:tagLst>
</file>

<file path=ppt/tags/tag5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922"/>
  <p:tag name="KSO_WM_UNIT_ID" val="custom20231922_1*a*1"/>
  <p:tag name="KSO_WM_UNIT_TEXT_FILL_FORE_SCHEMECOLOR_INDEX" val="13"/>
  <p:tag name="KSO_WM_UNIT_TEXT_FILL_TYPE" val="1"/>
  <p:tag name="KSO_WM_UNIT_USESOURCEFORMAT_APPLY" val="1"/>
  <p:tag name="KSO_WM_UNIT_TEXT_TYPE" val="1"/>
  <p:tag name="KSO_WM_UNIT_PRESET_TEXT" val="单击此处添加标题"/>
</p:tagLst>
</file>

<file path=ppt/tags/tag58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7_2*l_h_a*1_1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"/>
  <p:tag name="KSO_WM_UNIT_TEXT_FILL_FORE_SCHEMECOLOR_INDEX" val="1"/>
  <p:tag name="KSO_WM_UNIT_TEXT_FILL_TYPE" val="1"/>
  <p:tag name="KSO_WM_UNIT_TEXT_TYPE" val="1"/>
</p:tagLst>
</file>

<file path=ppt/tags/tag58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7_2*l_h_f*1_1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8"/>
  <p:tag name="KSO_WM_UNIT_PRESET_TEXT" val="单击此处输入你的项正文，请尽量言简意赅的阐述。单击此处输入你的项正文，请尽量言简意赅的阐述"/>
  <p:tag name="KSO_WM_UNIT_TEXT_FILL_FORE_SCHEMECOLOR_INDEX" val="1"/>
  <p:tag name="KSO_WM_UNIT_TEXT_FILL_TYPE" val="1"/>
  <p:tag name="KSO_WM_UNIT_TEXT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27_2*l_h_a*1_2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"/>
  <p:tag name="KSO_WM_UNIT_TEXT_FILL_FORE_SCHEMECOLOR_INDEX" val="1"/>
  <p:tag name="KSO_WM_UNIT_TEXT_FILL_TYPE" val="1"/>
  <p:tag name="KSO_WM_UNIT_TEXT_TYPE" val="1"/>
</p:tagLst>
</file>

<file path=ppt/tags/tag59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127_2*l_h_f*1_2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8"/>
  <p:tag name="KSO_WM_UNIT_PRESET_TEXT" val="单击此处输入你的项正文，请尽量言简意赅的阐述。单击此处输入你的项正文，请尽量言简意赅的阐述"/>
  <p:tag name="KSO_WM_UNIT_TEXT_FILL_FORE_SCHEMECOLOR_INDEX" val="1"/>
  <p:tag name="KSO_WM_UNIT_TEXT_FILL_TYPE" val="1"/>
  <p:tag name="KSO_WM_UNIT_TEXT_TYPE" val="1"/>
</p:tagLst>
</file>

<file path=ppt/tags/tag5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27_2*l_h_a*1_3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标题"/>
  <p:tag name="KSO_WM_UNIT_TEXT_FILL_FORE_SCHEMECOLOR_INDEX" val="1"/>
  <p:tag name="KSO_WM_UNIT_TEXT_FILL_TYPE" val="1"/>
  <p:tag name="KSO_WM_UNIT_TEXT_TYPE" val="1"/>
</p:tagLst>
</file>

<file path=ppt/tags/tag5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127_2*l_h_f*1_3_1"/>
  <p:tag name="KSO_WM_TEMPLATE_CATEGORY" val="diagram"/>
  <p:tag name="KSO_WM_TEMPLATE_INDEX" val="2023312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5.9188232421875,&quot;left&quot;:534.487559055118,&quot;top&quot;:124.40909231591414,&quot;width&quot;:371.824881889763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48"/>
  <p:tag name="KSO_WM_UNIT_PRESET_TEXT" val="单击此处输入你的项正文，请尽量言简意赅的阐述。单击此处输入你的项正文，请尽量言简意赅的阐述"/>
  <p:tag name="KSO_WM_UNIT_TEXT_FILL_FORE_SCHEMECOLOR_INDEX" val="1"/>
  <p:tag name="KSO_WM_UNIT_TEXT_FILL_TYPE" val="1"/>
  <p:tag name="KSO_WM_UNIT_TEXT_TYPE" val="1"/>
</p:tagLst>
</file>

<file path=ppt/tags/tag594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1.8*324.75"/>
  <p:tag name="KSO_WM_SLIDE_POSITION" val="534.494*165.119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922"/>
  <p:tag name="KSO_WM_TEMPLATE_SUBCATEGORY" val="0"/>
  <p:tag name="KSO_WM_SLIDE_INDEX" val="1"/>
  <p:tag name="KSO_WM_TAG_VERSION" val="3.0"/>
  <p:tag name="KSO_WM_SLIDE_ID" val="custom20231922_1"/>
  <p:tag name="KSO_WM_SLIDE_ITEM_CNT" val="3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i*1_3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i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i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59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335_2*l_h_f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正文，文字是思想的提炼，请言简意赅的阐述观点，单击此处输入项正文"/>
  <p:tag name="KSO_WM_UNIT_TEXT_FILL_FORE_SCHEMECOLOR_INDEX" val="1"/>
  <p:tag name="KSO_WM_UNIT_TEXT_FILL_TYPE" val="1"/>
  <p:tag name="KSO_WM_UNIT_TEXT_TYPE" val="1"/>
  <p:tag name="KSO_WM_UNIT_TEXT_LAYER_COUNT" val="1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335_2*l_h_a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7"/>
  <p:tag name="KSO_WM_UNIT_PRESET_TEXT" val="单击此处添加&#10;智能图形项标题"/>
  <p:tag name="KSO_WM_UNIT_TEXT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335_2*l_h_f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正文，文字是思想的提炼，请言简意赅的阐述观点，单击此处输入项正文"/>
  <p:tag name="KSO_WM_UNIT_TEXT_FILL_FORE_SCHEMECOLOR_INDEX" val="1"/>
  <p:tag name="KSO_WM_UNIT_TEXT_FILL_TYPE" val="1"/>
  <p:tag name="KSO_WM_UNIT_TEXT_TYPE" val="1"/>
  <p:tag name="KSO_WM_UNIT_TEXT_LAYER_COUNT" val="1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335_2*l_h_a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7"/>
  <p:tag name="KSO_WM_UNIT_PRESET_TEXT" val="单击此处添加&#10;智能图形项标题"/>
  <p:tag name="KSO_WM_UNIT_TEXT_TYPE" val="1"/>
</p:tagLst>
</file>

<file path=ppt/tags/tag6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335_2*l_h_f*1_3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正文，文字是思想的提炼，请言简意赅的阐述观点，单击此处输入项正文"/>
  <p:tag name="KSO_WM_UNIT_TEXT_FILL_FORE_SCHEMECOLOR_INDEX" val="1"/>
  <p:tag name="KSO_WM_UNIT_TEXT_FILL_TYPE" val="1"/>
  <p:tag name="KSO_WM_UNIT_TEXT_TYPE" val="1"/>
  <p:tag name="KSO_WM_UNIT_TEXT_LAYER_COUNT" val="1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335_2*l_h_a*1_3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27"/>
  <p:tag name="KSO_WM_UNIT_PRESET_TEXT" val="单击此处添加&#10;智能图形项标题"/>
  <p:tag name="KSO_WM_UNIT_TEXT_TYPE" val="1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d*1_1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VALUE" val="620*620"/>
  <p:tag name="KSO_WM_DIAGRAM_GROUP_CODE" val="l1-1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MH_PIC_SOURCE_TYPE" val="ai_match*VCG41N476025448**1743478383109_120.59_18878e0245ee-slide-14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d*1_2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VALUE" val="620*620"/>
  <p:tag name="KSO_WM_DIAGRAM_GROUP_CODE" val="l1-1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MH_PIC_SOURCE_TYPE" val="ai_match*VCG41N1366754777**1743478383109_120.59_18878e0245ee-slide-14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335_2*l_h_d*1_3_1"/>
  <p:tag name="KSO_WM_TEMPLATE_CATEGORY" val="diagram"/>
  <p:tag name="KSO_WM_TEMPLATE_INDEX" val="20233335"/>
  <p:tag name="KSO_WM_UNIT_LAYERLEVEL" val="1_1_1"/>
  <p:tag name="KSO_WM_TAG_VERSION" val="3.0"/>
  <p:tag name="KSO_WM_BEAUTIFY_FLAG" val="#wm#"/>
  <p:tag name="KSO_WM_UNIT_VALUE" val="620*620"/>
  <p:tag name="KSO_WM_DIAGRAM_GROUP_CODE" val="l1-1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80.3822937011719,&quot;left&quot;:54.52496062992126,&quot;top&quot;:126.51554606279987,&quot;width&quot;:850.414251968504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PICTURE_SUBTYPE" val="b"/>
  <p:tag name="MH_PIC_SOURCE_TYPE" val="ai_match*VCG41N1387411549**1743478383109_120.59_18878e0245ee-slide-14"/>
</p:tagLst>
</file>

<file path=ppt/tags/tag6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custom45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INDEX" val="45"/>
  <p:tag name="KSO_WM_TEMPLATE_CATEGORY" val="custom"/>
</p:tagLst>
</file>

<file path=ppt/tags/tag608.xml><?xml version="1.0" encoding="utf-8"?>
<p:tagLst xmlns:p="http://schemas.openxmlformats.org/presentationml/2006/main">
  <p:tag name="KSO_WM_SLIDE_ID" val="diagram20233335_3"/>
  <p:tag name="KSO_WM_TEMPLATE_SUBCATEGORY" val="0"/>
  <p:tag name="KSO_WM_TEMPLATE_MASTER_TYPE" val="0"/>
  <p:tag name="KSO_WM_TEMPLATE_COLOR_TYPE" val="0"/>
  <p:tag name="KSO_WM_SLIDE_ITEM_CNT" val="4"/>
  <p:tag name="KSO_WM_SLIDE_INDEX" val="3"/>
  <p:tag name="KSO_WM_TAG_VERSION" val="3.0"/>
  <p:tag name="KSO_WM_BEAUTIFY_FLAG" val="#wm#"/>
  <p:tag name="KSO_WM_TEMPLATE_CATEGORY" val="diagram"/>
  <p:tag name="KSO_WM_TEMPLATE_INDEX" val="20233335"/>
  <p:tag name="KSO_WM_SLIDE_TYPE" val="text"/>
  <p:tag name="KSO_WM_SLIDE_SUBTYPE" val="diag"/>
  <p:tag name="KSO_WM_SLIDE_SIZE" val="849.95*352.7"/>
  <p:tag name="KSO_WM_SLIDE_POSITION" val="54.75*140.3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609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  <p:tag name="KSO_WM_TEMPLATE_INDEX" val="45"/>
  <p:tag name="KSO_WM_TEMPLATE_CATEGORY" val="custom"/>
  <p:tag name="KSO_WM_UNIT_ID" val="custom45_9*d*1"/>
  <p:tag name="KSO_WM_UNIT_LAYERLEVEL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  <p:tag name="KSO_WM_TEMPLATE_INDEX" val="45"/>
  <p:tag name="KSO_WM_TEMPLATE_CATEGORY" val="custom"/>
  <p:tag name="KSO_WM_UNIT_ID" val="custom45_9*d*3"/>
  <p:tag name="KSO_WM_UNIT_LAYERLEVEL" val="1"/>
</p:tagLst>
</file>

<file path=ppt/tags/tag61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INDEX" val="45"/>
  <p:tag name="KSO_WM_TEMPLATE_CATEGORY" val="custom"/>
  <p:tag name="KSO_WM_UNIT_ID" val="custom45_9*a*1"/>
  <p:tag name="KSO_WM_UNIT_LAYERLEVEL" val="1"/>
</p:tagLst>
</file>

<file path=ppt/tags/tag612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  <p:tag name="KSO_WM_TEMPLATE_INDEX" val="45"/>
  <p:tag name="KSO_WM_TEMPLATE_CATEGORY" val="custom"/>
  <p:tag name="KSO_WM_UNIT_ID" val="custom45_9*d*2"/>
  <p:tag name="KSO_WM_UNIT_LAYERLEVEL" val="1"/>
</p:tagLst>
</file>

<file path=ppt/tags/tag613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  <p:tag name="KSO_WM_TEMPLATE_INDEX" val="45"/>
  <p:tag name="KSO_WM_TEMPLATE_CATEGORY" val="custom"/>
  <p:tag name="KSO_WM_UNIT_ID" val="custom45_9*d*4"/>
  <p:tag name="KSO_WM_UNIT_LAYERLEVEL" val="1"/>
</p:tagLst>
</file>

<file path=ppt/tags/tag614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TEMPLATE_PLACEHOLDER_POS" val="0,0,960,540"/>
  <p:tag name="KSO_WM_SLIDE_SUBTYPE" val="pureTxt"/>
  <p:tag name="KSO_WM_SLIDE_ITEM_CNT" val="0"/>
  <p:tag name="KSO_WM_TEMPLATE_INDEX" val="45"/>
  <p:tag name="KSO_WM_SLIDE_THEME_ID" val="20237714"/>
  <p:tag name="KSO_WM_SLIDE_INDEX" val="9"/>
  <p:tag name="KSO_WM_BEAUTIFY_FLAG" val="#wm#"/>
  <p:tag name="KSO_WM_TEMPLATE_CATEGORY" val="custom"/>
  <p:tag name="KSO_WM_SLIDE_ID" val="custom45_9"/>
  <p:tag name="KSO_WM_SLIDE_LAYOUT" val="a_d"/>
  <p:tag name="KSO_WM_SLIDE_LAYOUT_CNT" val="1_4"/>
</p:tagLst>
</file>

<file path=ppt/tags/tag615.xml><?xml version="1.0" encoding="utf-8"?>
<p:tagLst xmlns:p="http://schemas.openxmlformats.org/presentationml/2006/main">
  <p:tag name="KSO_WM_PRESENTATION_SOURCE" val="WPPAIGeneratePPT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7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6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7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8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ags/tag9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INDEX" val="45"/>
  <p:tag name="KSO_WM_TEMPLATE_CATEGORY" val="custom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Hexagon">
      <a:dk1>
        <a:srgbClr val="000000"/>
      </a:dk1>
      <a:lt1>
        <a:srgbClr val="FFFFFF"/>
      </a:lt1>
      <a:dk2>
        <a:srgbClr val="666666"/>
      </a:dk2>
      <a:lt2>
        <a:srgbClr val="D1D3D3"/>
      </a:lt2>
      <a:accent1>
        <a:srgbClr val="0097BA"/>
      </a:accent1>
      <a:accent2>
        <a:srgbClr val="85CDDB"/>
      </a:accent2>
      <a:accent3>
        <a:srgbClr val="A5D867"/>
      </a:accent3>
      <a:accent4>
        <a:srgbClr val="005072"/>
      </a:accent4>
      <a:accent5>
        <a:srgbClr val="509E2F"/>
      </a:accent5>
      <a:accent6>
        <a:srgbClr val="ED8B00"/>
      </a:accent6>
      <a:hlink>
        <a:srgbClr val="0096B9"/>
      </a:hlink>
      <a:folHlink>
        <a:srgbClr val="0096B9"/>
      </a:folHlink>
    </a:clrScheme>
    <a:fontScheme name="Custom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_2">
  <a:themeElements>
    <a:clrScheme name="">
      <a:dk1>
        <a:srgbClr val="000000"/>
      </a:dk1>
      <a:lt1>
        <a:srgbClr val="FFFFFF"/>
      </a:lt1>
      <a:dk2>
        <a:srgbClr val="666666"/>
      </a:dk2>
      <a:lt2>
        <a:srgbClr val="D1D3D3"/>
      </a:lt2>
      <a:accent1>
        <a:srgbClr val="0097BA"/>
      </a:accent1>
      <a:accent2>
        <a:srgbClr val="85CDDB"/>
      </a:accent2>
      <a:accent3>
        <a:srgbClr val="A5D867"/>
      </a:accent3>
      <a:accent4>
        <a:srgbClr val="005072"/>
      </a:accent4>
      <a:accent5>
        <a:srgbClr val="509E2F"/>
      </a:accent5>
      <a:accent6>
        <a:srgbClr val="ED8B00"/>
      </a:accent6>
      <a:hlink>
        <a:srgbClr val="0096B9"/>
      </a:hlink>
      <a:folHlink>
        <a:srgbClr val="0096B9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自定义 351">
      <a:dk1>
        <a:srgbClr val="333333"/>
      </a:dk1>
      <a:lt1>
        <a:srgbClr val="FFFFFF"/>
      </a:lt1>
      <a:dk2>
        <a:srgbClr val="050606"/>
      </a:dk2>
      <a:lt2>
        <a:srgbClr val="E5EFF2"/>
      </a:lt2>
      <a:accent1>
        <a:srgbClr val="7EAFC2"/>
      </a:accent1>
      <a:accent2>
        <a:srgbClr val="689BB0"/>
      </a:accent2>
      <a:accent3>
        <a:srgbClr val="70A1A8"/>
      </a:accent3>
      <a:accent4>
        <a:srgbClr val="6F7EA9"/>
      </a:accent4>
      <a:accent5>
        <a:srgbClr val="6FA975"/>
      </a:accent5>
      <a:accent6>
        <a:srgbClr val="82AA6E"/>
      </a:accent6>
      <a:hlink>
        <a:srgbClr val="304FFE"/>
      </a:hlink>
      <a:folHlink>
        <a:srgbClr val="492067"/>
      </a:folHlink>
    </a:clrScheme>
    <a:fontScheme name="0001主题字体——科技风">
      <a:majorFont>
        <a:latin typeface="微软雅黑"/>
        <a:ea typeface="汉仪雅酷黑-65J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1">
              <a:lumMod val="40000"/>
              <a:lumOff val="60000"/>
            </a:schemeClr>
          </a:solidFill>
        </a:ln>
      </a:spPr>
      <a:bodyPr/>
      <a:lstStyle/>
      <a:style>
        <a:lnRef idx="2">
          <a:schemeClr val="accent1"/>
        </a:lnRef>
        <a:fillRef idx="0">
          <a:srgbClr val="FFFFFF"/>
        </a:fillRef>
        <a:effectRef idx="0">
          <a:srgbClr val="FFFFFF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2339</Words>
  <Application>WPS 演示</Application>
  <PresentationFormat>宽屏</PresentationFormat>
  <Paragraphs>252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Wingdings</vt:lpstr>
      <vt:lpstr>+中文标题</vt:lpstr>
      <vt:lpstr>Alex Brush</vt:lpstr>
      <vt:lpstr>江城圆体 400W</vt:lpstr>
      <vt:lpstr>MiSans Normal</vt:lpstr>
      <vt:lpstr>微软雅黑</vt:lpstr>
      <vt:lpstr>Arial Unicode MS</vt:lpstr>
      <vt:lpstr>Calibri</vt:lpstr>
      <vt:lpstr>微软雅黑 Light</vt:lpstr>
      <vt:lpstr>汉仪雅酷黑-65J</vt:lpstr>
      <vt:lpstr>黑体</vt:lpstr>
      <vt:lpstr>WPS</vt:lpstr>
      <vt:lpstr>3_Office 主题​​</vt:lpstr>
      <vt:lpstr>3_Office 主题​​_2</vt:lpstr>
      <vt:lpstr>1_Office 主题​​</vt:lpstr>
      <vt:lpstr>PowerPoint 演示文稿</vt:lpstr>
      <vt:lpstr>目录</vt:lpstr>
      <vt:lpstr>数字孪生教学系统概述</vt:lpstr>
      <vt:lpstr>数字孪生教学系统概述</vt:lpstr>
      <vt:lpstr>数字孪生技术原理</vt:lpstr>
      <vt:lpstr>系统架构</vt:lpstr>
      <vt:lpstr>系统架构与功能模块</vt:lpstr>
      <vt:lpstr>建议操作使用流程</vt:lpstr>
      <vt:lpstr>产线设备数字孪生</vt:lpstr>
      <vt:lpstr>料库与机床数字孪生</vt:lpstr>
      <vt:lpstr>清洗机与激光打标机数字孪生</vt:lpstr>
      <vt:lpstr>装配台与复合AGV数字孪生</vt:lpstr>
      <vt:lpstr>场景功能与操作</vt:lpstr>
      <vt:lpstr>系统启动与授权管理</vt:lpstr>
      <vt:lpstr>综合态势模块</vt:lpstr>
      <vt:lpstr>综合态势模块</vt:lpstr>
      <vt:lpstr>综合态势模块</vt:lpstr>
      <vt:lpstr>场景漫游功能</vt:lpstr>
      <vt:lpstr>异常报警看板</vt:lpstr>
      <vt:lpstr>教学应用与实践</vt:lpstr>
      <vt:lpstr>教学案例与实践</vt:lpstr>
      <vt:lpstr>教学方法与技巧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^_^</cp:lastModifiedBy>
  <cp:revision>160</cp:revision>
  <dcterms:created xsi:type="dcterms:W3CDTF">2019-06-19T02:08:00Z</dcterms:created>
  <dcterms:modified xsi:type="dcterms:W3CDTF">2025-04-03T05:46:12Z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2052-12.1.0.20288</vt:lpwstr>
  </property>
  <property fmtid="{D5CDD505-2E9C-101B-9397-08002B2CF9AE}" pid="3" name="ICV">
    <vt:lpwstr>BB76349DB0A74E1A90EED94BA1AFF1AE_11</vt:lpwstr>
  </property>
</Properties>
</file>